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4"/>
  </p:sldMasterIdLst>
  <p:sldIdLst>
    <p:sldId id="256" r:id="rId5"/>
    <p:sldId id="257" r:id="rId6"/>
    <p:sldId id="261" r:id="rId7"/>
    <p:sldId id="260" r:id="rId8"/>
    <p:sldId id="259" r:id="rId9"/>
    <p:sldId id="258" r:id="rId1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CEF9A6-36CF-4E79-8B9A-A216409866AA}" v="1" dt="2024-06-24T13:57:00.0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23ADB5-B6A5-4169-9390-63054C8B1FB5}" type="doc">
      <dgm:prSet loTypeId="urn:microsoft.com/office/officeart/2005/8/layout/vProcess5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E99CE47B-CD95-49E2-A46D-CA61DC687EB3}">
      <dgm:prSet/>
      <dgm:spPr/>
      <dgm:t>
        <a:bodyPr/>
        <a:lstStyle/>
        <a:p>
          <a:pPr rtl="0"/>
          <a:r>
            <a:rPr lang="nl-NL">
              <a:latin typeface="Walbaum Display"/>
            </a:rPr>
            <a:t>Onderzoek &amp;</a:t>
          </a:r>
          <a:r>
            <a:rPr lang="nl-NL"/>
            <a:t> opdrachtgever</a:t>
          </a:r>
          <a:endParaRPr lang="nl-NL" dirty="0"/>
        </a:p>
      </dgm:t>
    </dgm:pt>
    <dgm:pt modelId="{7BADD0AE-C52E-46C5-8E07-6CBCEB3D7A5A}" type="parTrans" cxnId="{008D6854-2165-4CBB-8843-BA55C506076A}">
      <dgm:prSet/>
      <dgm:spPr/>
      <dgm:t>
        <a:bodyPr/>
        <a:lstStyle/>
        <a:p>
          <a:endParaRPr lang="en-US"/>
        </a:p>
      </dgm:t>
    </dgm:pt>
    <dgm:pt modelId="{4CA100CE-1C3A-4066-AFCD-D33A95D76CF1}" type="sibTrans" cxnId="{008D6854-2165-4CBB-8843-BA55C506076A}">
      <dgm:prSet/>
      <dgm:spPr/>
      <dgm:t>
        <a:bodyPr/>
        <a:lstStyle/>
        <a:p>
          <a:endParaRPr lang="en-US"/>
        </a:p>
      </dgm:t>
    </dgm:pt>
    <dgm:pt modelId="{81AC3C58-34AF-40E8-97D2-A365B625DEB9}">
      <dgm:prSet/>
      <dgm:spPr/>
      <dgm:t>
        <a:bodyPr/>
        <a:lstStyle/>
        <a:p>
          <a:r>
            <a:rPr lang="nl-NL">
              <a:latin typeface="Walbaum Display"/>
            </a:rPr>
            <a:t>Project</a:t>
          </a:r>
          <a:endParaRPr lang="en-US" dirty="0"/>
        </a:p>
      </dgm:t>
    </dgm:pt>
    <dgm:pt modelId="{A6035CC4-AB1B-4ED3-AA37-F87DBB6B330F}" type="parTrans" cxnId="{D9425063-BD34-4171-AFD4-33494A745C76}">
      <dgm:prSet/>
      <dgm:spPr/>
      <dgm:t>
        <a:bodyPr/>
        <a:lstStyle/>
        <a:p>
          <a:endParaRPr lang="en-US"/>
        </a:p>
      </dgm:t>
    </dgm:pt>
    <dgm:pt modelId="{405463D7-E02C-40AD-BDBC-D7A814806811}" type="sibTrans" cxnId="{D9425063-BD34-4171-AFD4-33494A745C76}">
      <dgm:prSet/>
      <dgm:spPr/>
      <dgm:t>
        <a:bodyPr/>
        <a:lstStyle/>
        <a:p>
          <a:endParaRPr lang="en-US"/>
        </a:p>
      </dgm:t>
    </dgm:pt>
    <dgm:pt modelId="{C836390B-3C41-43A5-8776-50A02D74E07E}">
      <dgm:prSet/>
      <dgm:spPr/>
      <dgm:t>
        <a:bodyPr/>
        <a:lstStyle/>
        <a:p>
          <a:r>
            <a:rPr lang="nl-NL"/>
            <a:t>Info brace</a:t>
          </a:r>
          <a:endParaRPr lang="nl-NL" dirty="0"/>
        </a:p>
      </dgm:t>
    </dgm:pt>
    <dgm:pt modelId="{AFAEF0B5-7041-4354-A792-ED6FC6EAE34F}" type="parTrans" cxnId="{6C94D659-1ED3-4DB7-A658-8027EBFCA2F8}">
      <dgm:prSet/>
      <dgm:spPr/>
      <dgm:t>
        <a:bodyPr/>
        <a:lstStyle/>
        <a:p>
          <a:endParaRPr lang="en-US"/>
        </a:p>
      </dgm:t>
    </dgm:pt>
    <dgm:pt modelId="{AEE901FE-E919-4B60-A325-504EBD42D53D}" type="sibTrans" cxnId="{6C94D659-1ED3-4DB7-A658-8027EBFCA2F8}">
      <dgm:prSet/>
      <dgm:spPr/>
      <dgm:t>
        <a:bodyPr/>
        <a:lstStyle/>
        <a:p>
          <a:endParaRPr lang="en-US"/>
        </a:p>
      </dgm:t>
    </dgm:pt>
    <dgm:pt modelId="{F828AE27-18FE-4F56-B2BF-C4C8ACAD3F73}">
      <dgm:prSet/>
      <dgm:spPr/>
      <dgm:t>
        <a:bodyPr/>
        <a:lstStyle/>
        <a:p>
          <a:pPr rtl="0"/>
          <a:r>
            <a:rPr lang="nl-NL">
              <a:latin typeface="Walbaum Display"/>
            </a:rPr>
            <a:t>Functie brace</a:t>
          </a:r>
          <a:endParaRPr lang="nl-NL" dirty="0">
            <a:latin typeface="Walbaum Display"/>
          </a:endParaRPr>
        </a:p>
      </dgm:t>
    </dgm:pt>
    <dgm:pt modelId="{0CB77E44-4CC3-41FA-9767-9D01297117AC}" type="parTrans" cxnId="{515803A6-9EB7-4949-BD6D-F7E5D85F5BCC}">
      <dgm:prSet/>
      <dgm:spPr/>
      <dgm:t>
        <a:bodyPr/>
        <a:lstStyle/>
        <a:p>
          <a:endParaRPr lang="en-US"/>
        </a:p>
      </dgm:t>
    </dgm:pt>
    <dgm:pt modelId="{29D5FBF8-EFC8-4D92-9811-A1DB589B2F9E}" type="sibTrans" cxnId="{515803A6-9EB7-4949-BD6D-F7E5D85F5BCC}">
      <dgm:prSet/>
      <dgm:spPr/>
      <dgm:t>
        <a:bodyPr/>
        <a:lstStyle/>
        <a:p>
          <a:endParaRPr lang="en-US"/>
        </a:p>
      </dgm:t>
    </dgm:pt>
    <dgm:pt modelId="{0EC059AC-B4CB-4259-B739-D84BE004FEA0}">
      <dgm:prSet phldr="0"/>
      <dgm:spPr/>
      <dgm:t>
        <a:bodyPr/>
        <a:lstStyle/>
        <a:p>
          <a:pPr rtl="0"/>
          <a:r>
            <a:rPr lang="nl-NL" dirty="0">
              <a:latin typeface="Walbaum Display"/>
            </a:rPr>
            <a:t>Meningen project</a:t>
          </a:r>
          <a:endParaRPr lang="nl-NL" dirty="0"/>
        </a:p>
      </dgm:t>
    </dgm:pt>
    <dgm:pt modelId="{675561B9-A2AD-4E2F-933C-719A3A40E782}" type="parTrans" cxnId="{37EFB39D-3244-4CE9-A94E-5B1FFFA5A852}">
      <dgm:prSet/>
      <dgm:spPr/>
    </dgm:pt>
    <dgm:pt modelId="{27F217F9-47A8-4309-8D44-019B3BF34CEB}" type="sibTrans" cxnId="{37EFB39D-3244-4CE9-A94E-5B1FFFA5A852}">
      <dgm:prSet/>
      <dgm:spPr/>
    </dgm:pt>
    <dgm:pt modelId="{791015F5-574F-4C27-8119-B40AE676F81B}" type="pres">
      <dgm:prSet presAssocID="{9B23ADB5-B6A5-4169-9390-63054C8B1FB5}" presName="outerComposite" presStyleCnt="0">
        <dgm:presLayoutVars>
          <dgm:chMax val="5"/>
          <dgm:dir/>
          <dgm:resizeHandles val="exact"/>
        </dgm:presLayoutVars>
      </dgm:prSet>
      <dgm:spPr/>
    </dgm:pt>
    <dgm:pt modelId="{BB4A1961-B204-4A98-BC07-BCA585DEF88E}" type="pres">
      <dgm:prSet presAssocID="{9B23ADB5-B6A5-4169-9390-63054C8B1FB5}" presName="dummyMaxCanvas" presStyleCnt="0">
        <dgm:presLayoutVars/>
      </dgm:prSet>
      <dgm:spPr/>
    </dgm:pt>
    <dgm:pt modelId="{13F181FF-CA15-4CED-96FC-EC670E0FF4E7}" type="pres">
      <dgm:prSet presAssocID="{9B23ADB5-B6A5-4169-9390-63054C8B1FB5}" presName="FiveNodes_1" presStyleLbl="node1" presStyleIdx="0" presStyleCnt="5">
        <dgm:presLayoutVars>
          <dgm:bulletEnabled val="1"/>
        </dgm:presLayoutVars>
      </dgm:prSet>
      <dgm:spPr/>
    </dgm:pt>
    <dgm:pt modelId="{E3F7CEB9-06A4-4FB9-A87A-C5EAF87366BF}" type="pres">
      <dgm:prSet presAssocID="{9B23ADB5-B6A5-4169-9390-63054C8B1FB5}" presName="FiveNodes_2" presStyleLbl="node1" presStyleIdx="1" presStyleCnt="5">
        <dgm:presLayoutVars>
          <dgm:bulletEnabled val="1"/>
        </dgm:presLayoutVars>
      </dgm:prSet>
      <dgm:spPr/>
    </dgm:pt>
    <dgm:pt modelId="{9027D3B8-D08E-4A27-A3AA-46C714C4784A}" type="pres">
      <dgm:prSet presAssocID="{9B23ADB5-B6A5-4169-9390-63054C8B1FB5}" presName="FiveNodes_3" presStyleLbl="node1" presStyleIdx="2" presStyleCnt="5">
        <dgm:presLayoutVars>
          <dgm:bulletEnabled val="1"/>
        </dgm:presLayoutVars>
      </dgm:prSet>
      <dgm:spPr/>
    </dgm:pt>
    <dgm:pt modelId="{C5676FDA-CC95-49FE-BD00-F3EFB2F6A0BF}" type="pres">
      <dgm:prSet presAssocID="{9B23ADB5-B6A5-4169-9390-63054C8B1FB5}" presName="FiveNodes_4" presStyleLbl="node1" presStyleIdx="3" presStyleCnt="5">
        <dgm:presLayoutVars>
          <dgm:bulletEnabled val="1"/>
        </dgm:presLayoutVars>
      </dgm:prSet>
      <dgm:spPr/>
    </dgm:pt>
    <dgm:pt modelId="{6F33A443-DD03-4407-839F-DF97B3F266B4}" type="pres">
      <dgm:prSet presAssocID="{9B23ADB5-B6A5-4169-9390-63054C8B1FB5}" presName="FiveNodes_5" presStyleLbl="node1" presStyleIdx="4" presStyleCnt="5">
        <dgm:presLayoutVars>
          <dgm:bulletEnabled val="1"/>
        </dgm:presLayoutVars>
      </dgm:prSet>
      <dgm:spPr/>
    </dgm:pt>
    <dgm:pt modelId="{61C3C5DC-0465-4ECF-927E-5CCEFFF84865}" type="pres">
      <dgm:prSet presAssocID="{9B23ADB5-B6A5-4169-9390-63054C8B1FB5}" presName="FiveConn_1-2" presStyleLbl="fgAccFollowNode1" presStyleIdx="0" presStyleCnt="4">
        <dgm:presLayoutVars>
          <dgm:bulletEnabled val="1"/>
        </dgm:presLayoutVars>
      </dgm:prSet>
      <dgm:spPr/>
    </dgm:pt>
    <dgm:pt modelId="{E3D0BBA8-534C-47F1-9225-8E228B20E53D}" type="pres">
      <dgm:prSet presAssocID="{9B23ADB5-B6A5-4169-9390-63054C8B1FB5}" presName="FiveConn_2-3" presStyleLbl="fgAccFollowNode1" presStyleIdx="1" presStyleCnt="4">
        <dgm:presLayoutVars>
          <dgm:bulletEnabled val="1"/>
        </dgm:presLayoutVars>
      </dgm:prSet>
      <dgm:spPr/>
    </dgm:pt>
    <dgm:pt modelId="{75FFA911-61F6-4F0B-ADC5-CBBDBC20ED21}" type="pres">
      <dgm:prSet presAssocID="{9B23ADB5-B6A5-4169-9390-63054C8B1FB5}" presName="FiveConn_3-4" presStyleLbl="fgAccFollowNode1" presStyleIdx="2" presStyleCnt="4">
        <dgm:presLayoutVars>
          <dgm:bulletEnabled val="1"/>
        </dgm:presLayoutVars>
      </dgm:prSet>
      <dgm:spPr/>
    </dgm:pt>
    <dgm:pt modelId="{889969F4-06A1-4075-8883-3B2CAA6B4D1F}" type="pres">
      <dgm:prSet presAssocID="{9B23ADB5-B6A5-4169-9390-63054C8B1FB5}" presName="FiveConn_4-5" presStyleLbl="fgAccFollowNode1" presStyleIdx="3" presStyleCnt="4">
        <dgm:presLayoutVars>
          <dgm:bulletEnabled val="1"/>
        </dgm:presLayoutVars>
      </dgm:prSet>
      <dgm:spPr/>
    </dgm:pt>
    <dgm:pt modelId="{0999811A-D78D-41C8-A864-5AE30C6B5C5C}" type="pres">
      <dgm:prSet presAssocID="{9B23ADB5-B6A5-4169-9390-63054C8B1FB5}" presName="FiveNodes_1_text" presStyleLbl="node1" presStyleIdx="4" presStyleCnt="5">
        <dgm:presLayoutVars>
          <dgm:bulletEnabled val="1"/>
        </dgm:presLayoutVars>
      </dgm:prSet>
      <dgm:spPr/>
    </dgm:pt>
    <dgm:pt modelId="{46D1C906-EB2C-45AF-AF02-F510FD84BBBB}" type="pres">
      <dgm:prSet presAssocID="{9B23ADB5-B6A5-4169-9390-63054C8B1FB5}" presName="FiveNodes_2_text" presStyleLbl="node1" presStyleIdx="4" presStyleCnt="5">
        <dgm:presLayoutVars>
          <dgm:bulletEnabled val="1"/>
        </dgm:presLayoutVars>
      </dgm:prSet>
      <dgm:spPr/>
    </dgm:pt>
    <dgm:pt modelId="{A9DB7E58-22C5-4A8A-9CBD-F8E505DAA212}" type="pres">
      <dgm:prSet presAssocID="{9B23ADB5-B6A5-4169-9390-63054C8B1FB5}" presName="FiveNodes_3_text" presStyleLbl="node1" presStyleIdx="4" presStyleCnt="5">
        <dgm:presLayoutVars>
          <dgm:bulletEnabled val="1"/>
        </dgm:presLayoutVars>
      </dgm:prSet>
      <dgm:spPr/>
    </dgm:pt>
    <dgm:pt modelId="{ED7196EB-F868-4F18-87B5-257B5D35651C}" type="pres">
      <dgm:prSet presAssocID="{9B23ADB5-B6A5-4169-9390-63054C8B1FB5}" presName="FiveNodes_4_text" presStyleLbl="node1" presStyleIdx="4" presStyleCnt="5">
        <dgm:presLayoutVars>
          <dgm:bulletEnabled val="1"/>
        </dgm:presLayoutVars>
      </dgm:prSet>
      <dgm:spPr/>
    </dgm:pt>
    <dgm:pt modelId="{B46EB97D-3655-4F5A-B66E-D017F70E774F}" type="pres">
      <dgm:prSet presAssocID="{9B23ADB5-B6A5-4169-9390-63054C8B1FB5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F64B7C60-76A5-4F21-B2C0-E006BEEE53EE}" type="presOf" srcId="{81AC3C58-34AF-40E8-97D2-A365B625DEB9}" destId="{E3F7CEB9-06A4-4FB9-A87A-C5EAF87366BF}" srcOrd="0" destOrd="0" presId="urn:microsoft.com/office/officeart/2005/8/layout/vProcess5"/>
    <dgm:cxn modelId="{D9425063-BD34-4171-AFD4-33494A745C76}" srcId="{9B23ADB5-B6A5-4169-9390-63054C8B1FB5}" destId="{81AC3C58-34AF-40E8-97D2-A365B625DEB9}" srcOrd="1" destOrd="0" parTransId="{A6035CC4-AB1B-4ED3-AA37-F87DBB6B330F}" sibTransId="{405463D7-E02C-40AD-BDBC-D7A814806811}"/>
    <dgm:cxn modelId="{14CABE65-3B79-418C-BF57-D46F814129E6}" type="presOf" srcId="{9B23ADB5-B6A5-4169-9390-63054C8B1FB5}" destId="{791015F5-574F-4C27-8119-B40AE676F81B}" srcOrd="0" destOrd="0" presId="urn:microsoft.com/office/officeart/2005/8/layout/vProcess5"/>
    <dgm:cxn modelId="{008D6854-2165-4CBB-8843-BA55C506076A}" srcId="{9B23ADB5-B6A5-4169-9390-63054C8B1FB5}" destId="{E99CE47B-CD95-49E2-A46D-CA61DC687EB3}" srcOrd="0" destOrd="0" parTransId="{7BADD0AE-C52E-46C5-8E07-6CBCEB3D7A5A}" sibTransId="{4CA100CE-1C3A-4066-AFCD-D33A95D76CF1}"/>
    <dgm:cxn modelId="{6C94D659-1ED3-4DB7-A658-8027EBFCA2F8}" srcId="{9B23ADB5-B6A5-4169-9390-63054C8B1FB5}" destId="{C836390B-3C41-43A5-8776-50A02D74E07E}" srcOrd="2" destOrd="0" parTransId="{AFAEF0B5-7041-4354-A792-ED6FC6EAE34F}" sibTransId="{AEE901FE-E919-4B60-A325-504EBD42D53D}"/>
    <dgm:cxn modelId="{A1EC4C7A-D8C7-467B-9727-2730B91110C2}" type="presOf" srcId="{405463D7-E02C-40AD-BDBC-D7A814806811}" destId="{E3D0BBA8-534C-47F1-9225-8E228B20E53D}" srcOrd="0" destOrd="0" presId="urn:microsoft.com/office/officeart/2005/8/layout/vProcess5"/>
    <dgm:cxn modelId="{3568A181-D7D5-473C-BB6E-F629D6D55640}" type="presOf" srcId="{F828AE27-18FE-4F56-B2BF-C4C8ACAD3F73}" destId="{ED7196EB-F868-4F18-87B5-257B5D35651C}" srcOrd="1" destOrd="0" presId="urn:microsoft.com/office/officeart/2005/8/layout/vProcess5"/>
    <dgm:cxn modelId="{2BA34294-73FC-44F3-BFCD-2E82020120F9}" type="presOf" srcId="{29D5FBF8-EFC8-4D92-9811-A1DB589B2F9E}" destId="{889969F4-06A1-4075-8883-3B2CAA6B4D1F}" srcOrd="0" destOrd="0" presId="urn:microsoft.com/office/officeart/2005/8/layout/vProcess5"/>
    <dgm:cxn modelId="{1E71DE94-1D59-421F-BA25-C0A1D149FAF5}" type="presOf" srcId="{E99CE47B-CD95-49E2-A46D-CA61DC687EB3}" destId="{13F181FF-CA15-4CED-96FC-EC670E0FF4E7}" srcOrd="0" destOrd="0" presId="urn:microsoft.com/office/officeart/2005/8/layout/vProcess5"/>
    <dgm:cxn modelId="{37EFB39D-3244-4CE9-A94E-5B1FFFA5A852}" srcId="{9B23ADB5-B6A5-4169-9390-63054C8B1FB5}" destId="{0EC059AC-B4CB-4259-B739-D84BE004FEA0}" srcOrd="4" destOrd="0" parTransId="{675561B9-A2AD-4E2F-933C-719A3A40E782}" sibTransId="{27F217F9-47A8-4309-8D44-019B3BF34CEB}"/>
    <dgm:cxn modelId="{548646A4-7347-4E7B-97E2-E68012680655}" type="presOf" srcId="{F828AE27-18FE-4F56-B2BF-C4C8ACAD3F73}" destId="{C5676FDA-CC95-49FE-BD00-F3EFB2F6A0BF}" srcOrd="0" destOrd="0" presId="urn:microsoft.com/office/officeart/2005/8/layout/vProcess5"/>
    <dgm:cxn modelId="{515803A6-9EB7-4949-BD6D-F7E5D85F5BCC}" srcId="{9B23ADB5-B6A5-4169-9390-63054C8B1FB5}" destId="{F828AE27-18FE-4F56-B2BF-C4C8ACAD3F73}" srcOrd="3" destOrd="0" parTransId="{0CB77E44-4CC3-41FA-9767-9D01297117AC}" sibTransId="{29D5FBF8-EFC8-4D92-9811-A1DB589B2F9E}"/>
    <dgm:cxn modelId="{30DA3BAA-419C-407C-8A5E-B35824CA3D88}" type="presOf" srcId="{C836390B-3C41-43A5-8776-50A02D74E07E}" destId="{9027D3B8-D08E-4A27-A3AA-46C714C4784A}" srcOrd="0" destOrd="0" presId="urn:microsoft.com/office/officeart/2005/8/layout/vProcess5"/>
    <dgm:cxn modelId="{BF1C57B3-4CD2-438A-AB21-D8DA007401E0}" type="presOf" srcId="{E99CE47B-CD95-49E2-A46D-CA61DC687EB3}" destId="{0999811A-D78D-41C8-A864-5AE30C6B5C5C}" srcOrd="1" destOrd="0" presId="urn:microsoft.com/office/officeart/2005/8/layout/vProcess5"/>
    <dgm:cxn modelId="{B4DAE0B9-EF7D-4563-B04B-80948B04DA11}" type="presOf" srcId="{0EC059AC-B4CB-4259-B739-D84BE004FEA0}" destId="{6F33A443-DD03-4407-839F-DF97B3F266B4}" srcOrd="0" destOrd="0" presId="urn:microsoft.com/office/officeart/2005/8/layout/vProcess5"/>
    <dgm:cxn modelId="{A3B58FC6-51BC-4B78-803F-F7863D49AD39}" type="presOf" srcId="{0EC059AC-B4CB-4259-B739-D84BE004FEA0}" destId="{B46EB97D-3655-4F5A-B66E-D017F70E774F}" srcOrd="1" destOrd="0" presId="urn:microsoft.com/office/officeart/2005/8/layout/vProcess5"/>
    <dgm:cxn modelId="{BD72B0D5-795B-4968-AACF-03CD683CF475}" type="presOf" srcId="{C836390B-3C41-43A5-8776-50A02D74E07E}" destId="{A9DB7E58-22C5-4A8A-9CBD-F8E505DAA212}" srcOrd="1" destOrd="0" presId="urn:microsoft.com/office/officeart/2005/8/layout/vProcess5"/>
    <dgm:cxn modelId="{6E9632DB-E34C-488A-B9D2-8B9581490778}" type="presOf" srcId="{4CA100CE-1C3A-4066-AFCD-D33A95D76CF1}" destId="{61C3C5DC-0465-4ECF-927E-5CCEFFF84865}" srcOrd="0" destOrd="0" presId="urn:microsoft.com/office/officeart/2005/8/layout/vProcess5"/>
    <dgm:cxn modelId="{F7C441E9-F5A1-4A90-B2B2-3D22AEBDC32F}" type="presOf" srcId="{AEE901FE-E919-4B60-A325-504EBD42D53D}" destId="{75FFA911-61F6-4F0B-ADC5-CBBDBC20ED21}" srcOrd="0" destOrd="0" presId="urn:microsoft.com/office/officeart/2005/8/layout/vProcess5"/>
    <dgm:cxn modelId="{85BCCCE9-8CD5-4FBF-9110-DB1B1C98631C}" type="presOf" srcId="{81AC3C58-34AF-40E8-97D2-A365B625DEB9}" destId="{46D1C906-EB2C-45AF-AF02-F510FD84BBBB}" srcOrd="1" destOrd="0" presId="urn:microsoft.com/office/officeart/2005/8/layout/vProcess5"/>
    <dgm:cxn modelId="{386F7CB9-F0B2-4849-B9D0-1D8ED1EF30CB}" type="presParOf" srcId="{791015F5-574F-4C27-8119-B40AE676F81B}" destId="{BB4A1961-B204-4A98-BC07-BCA585DEF88E}" srcOrd="0" destOrd="0" presId="urn:microsoft.com/office/officeart/2005/8/layout/vProcess5"/>
    <dgm:cxn modelId="{CEA36E86-B1A8-44ED-99A3-C95D608A512A}" type="presParOf" srcId="{791015F5-574F-4C27-8119-B40AE676F81B}" destId="{13F181FF-CA15-4CED-96FC-EC670E0FF4E7}" srcOrd="1" destOrd="0" presId="urn:microsoft.com/office/officeart/2005/8/layout/vProcess5"/>
    <dgm:cxn modelId="{BF673117-96BA-4FFD-A0AD-0061E1A4E2AC}" type="presParOf" srcId="{791015F5-574F-4C27-8119-B40AE676F81B}" destId="{E3F7CEB9-06A4-4FB9-A87A-C5EAF87366BF}" srcOrd="2" destOrd="0" presId="urn:microsoft.com/office/officeart/2005/8/layout/vProcess5"/>
    <dgm:cxn modelId="{13972AF9-4250-48CD-B41F-182CDA80BFC8}" type="presParOf" srcId="{791015F5-574F-4C27-8119-B40AE676F81B}" destId="{9027D3B8-D08E-4A27-A3AA-46C714C4784A}" srcOrd="3" destOrd="0" presId="urn:microsoft.com/office/officeart/2005/8/layout/vProcess5"/>
    <dgm:cxn modelId="{0667F92E-A915-460E-9C21-3FB15ECD4F9F}" type="presParOf" srcId="{791015F5-574F-4C27-8119-B40AE676F81B}" destId="{C5676FDA-CC95-49FE-BD00-F3EFB2F6A0BF}" srcOrd="4" destOrd="0" presId="urn:microsoft.com/office/officeart/2005/8/layout/vProcess5"/>
    <dgm:cxn modelId="{998EA06C-A4A1-4FE5-90F8-BDC2E59EB876}" type="presParOf" srcId="{791015F5-574F-4C27-8119-B40AE676F81B}" destId="{6F33A443-DD03-4407-839F-DF97B3F266B4}" srcOrd="5" destOrd="0" presId="urn:microsoft.com/office/officeart/2005/8/layout/vProcess5"/>
    <dgm:cxn modelId="{EC2BF865-EE3E-4AFD-92D0-093876B6272A}" type="presParOf" srcId="{791015F5-574F-4C27-8119-B40AE676F81B}" destId="{61C3C5DC-0465-4ECF-927E-5CCEFFF84865}" srcOrd="6" destOrd="0" presId="urn:microsoft.com/office/officeart/2005/8/layout/vProcess5"/>
    <dgm:cxn modelId="{50B2668C-9BD2-4FCD-A16E-1D026EA947C2}" type="presParOf" srcId="{791015F5-574F-4C27-8119-B40AE676F81B}" destId="{E3D0BBA8-534C-47F1-9225-8E228B20E53D}" srcOrd="7" destOrd="0" presId="urn:microsoft.com/office/officeart/2005/8/layout/vProcess5"/>
    <dgm:cxn modelId="{7DA966FC-5676-42B9-82CF-09FD98CFC2D5}" type="presParOf" srcId="{791015F5-574F-4C27-8119-B40AE676F81B}" destId="{75FFA911-61F6-4F0B-ADC5-CBBDBC20ED21}" srcOrd="8" destOrd="0" presId="urn:microsoft.com/office/officeart/2005/8/layout/vProcess5"/>
    <dgm:cxn modelId="{82333A7E-531E-419F-945E-0ADDE69E9A5D}" type="presParOf" srcId="{791015F5-574F-4C27-8119-B40AE676F81B}" destId="{889969F4-06A1-4075-8883-3B2CAA6B4D1F}" srcOrd="9" destOrd="0" presId="urn:microsoft.com/office/officeart/2005/8/layout/vProcess5"/>
    <dgm:cxn modelId="{AB3C82EC-773B-4072-ADF3-913CF93018FF}" type="presParOf" srcId="{791015F5-574F-4C27-8119-B40AE676F81B}" destId="{0999811A-D78D-41C8-A864-5AE30C6B5C5C}" srcOrd="10" destOrd="0" presId="urn:microsoft.com/office/officeart/2005/8/layout/vProcess5"/>
    <dgm:cxn modelId="{F3D74F32-8CF3-4335-9D71-0B79909A6B0B}" type="presParOf" srcId="{791015F5-574F-4C27-8119-B40AE676F81B}" destId="{46D1C906-EB2C-45AF-AF02-F510FD84BBBB}" srcOrd="11" destOrd="0" presId="urn:microsoft.com/office/officeart/2005/8/layout/vProcess5"/>
    <dgm:cxn modelId="{3D0A1BD3-9F4A-4DAD-8BC0-8396761EA296}" type="presParOf" srcId="{791015F5-574F-4C27-8119-B40AE676F81B}" destId="{A9DB7E58-22C5-4A8A-9CBD-F8E505DAA212}" srcOrd="12" destOrd="0" presId="urn:microsoft.com/office/officeart/2005/8/layout/vProcess5"/>
    <dgm:cxn modelId="{F9464F0E-3049-4175-A49D-8402554315FC}" type="presParOf" srcId="{791015F5-574F-4C27-8119-B40AE676F81B}" destId="{ED7196EB-F868-4F18-87B5-257B5D35651C}" srcOrd="13" destOrd="0" presId="urn:microsoft.com/office/officeart/2005/8/layout/vProcess5"/>
    <dgm:cxn modelId="{3E31C9F6-0C89-4887-937D-AD460F70BF93}" type="presParOf" srcId="{791015F5-574F-4C27-8119-B40AE676F81B}" destId="{B46EB97D-3655-4F5A-B66E-D017F70E774F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394978F-28B6-4192-86A3-E72F2B178EA1}" type="doc">
      <dgm:prSet loTypeId="urn:microsoft.com/office/officeart/2005/8/layout/vProcess5" loCatId="process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70ABB83A-5C3A-4D3C-B101-FABB31577E97}">
      <dgm:prSet/>
      <dgm:spPr/>
      <dgm:t>
        <a:bodyPr/>
        <a:lstStyle/>
        <a:p>
          <a:r>
            <a:rPr lang="nl-NL"/>
            <a:t>Aankomst</a:t>
          </a:r>
          <a:endParaRPr lang="en-US"/>
        </a:p>
      </dgm:t>
    </dgm:pt>
    <dgm:pt modelId="{EEBFDE59-C780-4A64-A64F-95E564D7A4FE}" type="parTrans" cxnId="{D3F82ED1-B363-416E-97F9-24D955F29EAC}">
      <dgm:prSet/>
      <dgm:spPr/>
      <dgm:t>
        <a:bodyPr/>
        <a:lstStyle/>
        <a:p>
          <a:endParaRPr lang="en-US"/>
        </a:p>
      </dgm:t>
    </dgm:pt>
    <dgm:pt modelId="{300A786C-DEC6-4D1E-9533-5A7A59B4C409}" type="sibTrans" cxnId="{D3F82ED1-B363-416E-97F9-24D955F29EAC}">
      <dgm:prSet/>
      <dgm:spPr/>
      <dgm:t>
        <a:bodyPr/>
        <a:lstStyle/>
        <a:p>
          <a:endParaRPr lang="en-US"/>
        </a:p>
      </dgm:t>
    </dgm:pt>
    <dgm:pt modelId="{623BE8A3-33B5-4240-A15E-20C74972D6E9}">
      <dgm:prSet/>
      <dgm:spPr/>
      <dgm:t>
        <a:bodyPr/>
        <a:lstStyle/>
        <a:p>
          <a:r>
            <a:rPr lang="nl-NL"/>
            <a:t>Onderzoek</a:t>
          </a:r>
          <a:endParaRPr lang="en-US"/>
        </a:p>
      </dgm:t>
    </dgm:pt>
    <dgm:pt modelId="{11E0C9D0-E94F-4AF7-9123-DEEC3CA1891F}" type="parTrans" cxnId="{E0277A41-569C-4C03-9502-F80942FC5B8D}">
      <dgm:prSet/>
      <dgm:spPr/>
      <dgm:t>
        <a:bodyPr/>
        <a:lstStyle/>
        <a:p>
          <a:endParaRPr lang="en-US"/>
        </a:p>
      </dgm:t>
    </dgm:pt>
    <dgm:pt modelId="{6B620D1F-57BB-4DC5-817C-30D4CF9EE62E}" type="sibTrans" cxnId="{E0277A41-569C-4C03-9502-F80942FC5B8D}">
      <dgm:prSet/>
      <dgm:spPr/>
      <dgm:t>
        <a:bodyPr/>
        <a:lstStyle/>
        <a:p>
          <a:endParaRPr lang="en-US"/>
        </a:p>
      </dgm:t>
    </dgm:pt>
    <dgm:pt modelId="{B9EE75E9-1C93-49DD-BB76-78CDBDE90084}">
      <dgm:prSet/>
      <dgm:spPr/>
      <dgm:t>
        <a:bodyPr/>
        <a:lstStyle/>
        <a:p>
          <a:r>
            <a:rPr lang="nl-NL"/>
            <a:t>Breuksoorten</a:t>
          </a:r>
          <a:endParaRPr lang="en-US"/>
        </a:p>
      </dgm:t>
    </dgm:pt>
    <dgm:pt modelId="{D601E328-4DF4-430B-AC97-CA81964F8F1E}" type="parTrans" cxnId="{FF52C786-8534-4D98-89C7-69593AC5BB07}">
      <dgm:prSet/>
      <dgm:spPr/>
      <dgm:t>
        <a:bodyPr/>
        <a:lstStyle/>
        <a:p>
          <a:endParaRPr lang="en-US"/>
        </a:p>
      </dgm:t>
    </dgm:pt>
    <dgm:pt modelId="{337098A6-5211-4E0B-80B9-678EA9B4A735}" type="sibTrans" cxnId="{FF52C786-8534-4D98-89C7-69593AC5BB07}">
      <dgm:prSet/>
      <dgm:spPr/>
      <dgm:t>
        <a:bodyPr/>
        <a:lstStyle/>
        <a:p>
          <a:endParaRPr lang="en-US"/>
        </a:p>
      </dgm:t>
    </dgm:pt>
    <dgm:pt modelId="{56241444-47E3-4F03-9EA2-C1ECD36FEC45}" type="pres">
      <dgm:prSet presAssocID="{2394978F-28B6-4192-86A3-E72F2B178EA1}" presName="outerComposite" presStyleCnt="0">
        <dgm:presLayoutVars>
          <dgm:chMax val="5"/>
          <dgm:dir/>
          <dgm:resizeHandles val="exact"/>
        </dgm:presLayoutVars>
      </dgm:prSet>
      <dgm:spPr/>
    </dgm:pt>
    <dgm:pt modelId="{30DDDCA0-EE7E-45E9-BC1B-1FB5EFE2BB70}" type="pres">
      <dgm:prSet presAssocID="{2394978F-28B6-4192-86A3-E72F2B178EA1}" presName="dummyMaxCanvas" presStyleCnt="0">
        <dgm:presLayoutVars/>
      </dgm:prSet>
      <dgm:spPr/>
    </dgm:pt>
    <dgm:pt modelId="{90386313-C2AD-4006-9FFB-3E08A6F8283D}" type="pres">
      <dgm:prSet presAssocID="{2394978F-28B6-4192-86A3-E72F2B178EA1}" presName="ThreeNodes_1" presStyleLbl="node1" presStyleIdx="0" presStyleCnt="3" custLinFactY="-100000" custLinFactNeighborX="-40939" custLinFactNeighborY="-129467">
        <dgm:presLayoutVars>
          <dgm:bulletEnabled val="1"/>
        </dgm:presLayoutVars>
      </dgm:prSet>
      <dgm:spPr/>
    </dgm:pt>
    <dgm:pt modelId="{A85A2185-E53A-4975-9AAB-B864ABD7EC35}" type="pres">
      <dgm:prSet presAssocID="{2394978F-28B6-4192-86A3-E72F2B178EA1}" presName="ThreeNodes_2" presStyleLbl="node1" presStyleIdx="1" presStyleCnt="3">
        <dgm:presLayoutVars>
          <dgm:bulletEnabled val="1"/>
        </dgm:presLayoutVars>
      </dgm:prSet>
      <dgm:spPr/>
    </dgm:pt>
    <dgm:pt modelId="{9669F3C1-2EE4-46C3-8D61-9F4E13213814}" type="pres">
      <dgm:prSet presAssocID="{2394978F-28B6-4192-86A3-E72F2B178EA1}" presName="ThreeNodes_3" presStyleLbl="node1" presStyleIdx="2" presStyleCnt="3">
        <dgm:presLayoutVars>
          <dgm:bulletEnabled val="1"/>
        </dgm:presLayoutVars>
      </dgm:prSet>
      <dgm:spPr/>
    </dgm:pt>
    <dgm:pt modelId="{92D750B0-659E-49FD-BC3F-247D584773B1}" type="pres">
      <dgm:prSet presAssocID="{2394978F-28B6-4192-86A3-E72F2B178EA1}" presName="ThreeConn_1-2" presStyleLbl="fgAccFollowNode1" presStyleIdx="0" presStyleCnt="2">
        <dgm:presLayoutVars>
          <dgm:bulletEnabled val="1"/>
        </dgm:presLayoutVars>
      </dgm:prSet>
      <dgm:spPr/>
    </dgm:pt>
    <dgm:pt modelId="{77C4BC07-748C-485E-9B0D-65DDC603B918}" type="pres">
      <dgm:prSet presAssocID="{2394978F-28B6-4192-86A3-E72F2B178EA1}" presName="ThreeConn_2-3" presStyleLbl="fgAccFollowNode1" presStyleIdx="1" presStyleCnt="2">
        <dgm:presLayoutVars>
          <dgm:bulletEnabled val="1"/>
        </dgm:presLayoutVars>
      </dgm:prSet>
      <dgm:spPr/>
    </dgm:pt>
    <dgm:pt modelId="{43414616-63AF-4F34-8AF4-204823D69E47}" type="pres">
      <dgm:prSet presAssocID="{2394978F-28B6-4192-86A3-E72F2B178EA1}" presName="ThreeNodes_1_text" presStyleLbl="node1" presStyleIdx="2" presStyleCnt="3">
        <dgm:presLayoutVars>
          <dgm:bulletEnabled val="1"/>
        </dgm:presLayoutVars>
      </dgm:prSet>
      <dgm:spPr/>
    </dgm:pt>
    <dgm:pt modelId="{9685BE92-B926-4A0A-ACAA-E50BF1F6FBB7}" type="pres">
      <dgm:prSet presAssocID="{2394978F-28B6-4192-86A3-E72F2B178EA1}" presName="ThreeNodes_2_text" presStyleLbl="node1" presStyleIdx="2" presStyleCnt="3">
        <dgm:presLayoutVars>
          <dgm:bulletEnabled val="1"/>
        </dgm:presLayoutVars>
      </dgm:prSet>
      <dgm:spPr/>
    </dgm:pt>
    <dgm:pt modelId="{2555A9BE-773E-4420-86F8-49F41DF567C6}" type="pres">
      <dgm:prSet presAssocID="{2394978F-28B6-4192-86A3-E72F2B178EA1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0F7D0837-EC14-42B9-AC20-64BF67F543D4}" type="presOf" srcId="{70ABB83A-5C3A-4D3C-B101-FABB31577E97}" destId="{43414616-63AF-4F34-8AF4-204823D69E47}" srcOrd="1" destOrd="0" presId="urn:microsoft.com/office/officeart/2005/8/layout/vProcess5"/>
    <dgm:cxn modelId="{7124A05B-C602-4AFF-A855-1163A1F37930}" type="presOf" srcId="{70ABB83A-5C3A-4D3C-B101-FABB31577E97}" destId="{90386313-C2AD-4006-9FFB-3E08A6F8283D}" srcOrd="0" destOrd="0" presId="urn:microsoft.com/office/officeart/2005/8/layout/vProcess5"/>
    <dgm:cxn modelId="{E0277A41-569C-4C03-9502-F80942FC5B8D}" srcId="{2394978F-28B6-4192-86A3-E72F2B178EA1}" destId="{623BE8A3-33B5-4240-A15E-20C74972D6E9}" srcOrd="1" destOrd="0" parTransId="{11E0C9D0-E94F-4AF7-9123-DEEC3CA1891F}" sibTransId="{6B620D1F-57BB-4DC5-817C-30D4CF9EE62E}"/>
    <dgm:cxn modelId="{DE488063-D635-446F-9A44-CC3F78FE2691}" type="presOf" srcId="{2394978F-28B6-4192-86A3-E72F2B178EA1}" destId="{56241444-47E3-4F03-9EA2-C1ECD36FEC45}" srcOrd="0" destOrd="0" presId="urn:microsoft.com/office/officeart/2005/8/layout/vProcess5"/>
    <dgm:cxn modelId="{C3451B69-3798-494A-973A-33C6D3F55887}" type="presOf" srcId="{300A786C-DEC6-4D1E-9533-5A7A59B4C409}" destId="{92D750B0-659E-49FD-BC3F-247D584773B1}" srcOrd="0" destOrd="0" presId="urn:microsoft.com/office/officeart/2005/8/layout/vProcess5"/>
    <dgm:cxn modelId="{FF52C786-8534-4D98-89C7-69593AC5BB07}" srcId="{2394978F-28B6-4192-86A3-E72F2B178EA1}" destId="{B9EE75E9-1C93-49DD-BB76-78CDBDE90084}" srcOrd="2" destOrd="0" parTransId="{D601E328-4DF4-430B-AC97-CA81964F8F1E}" sibTransId="{337098A6-5211-4E0B-80B9-678EA9B4A735}"/>
    <dgm:cxn modelId="{BEAD0E90-AFEA-4DC9-AEB6-992C7C9FDE94}" type="presOf" srcId="{B9EE75E9-1C93-49DD-BB76-78CDBDE90084}" destId="{9669F3C1-2EE4-46C3-8D61-9F4E13213814}" srcOrd="0" destOrd="0" presId="urn:microsoft.com/office/officeart/2005/8/layout/vProcess5"/>
    <dgm:cxn modelId="{93106BB2-4448-435A-A87C-D892DEFA931D}" type="presOf" srcId="{6B620D1F-57BB-4DC5-817C-30D4CF9EE62E}" destId="{77C4BC07-748C-485E-9B0D-65DDC603B918}" srcOrd="0" destOrd="0" presId="urn:microsoft.com/office/officeart/2005/8/layout/vProcess5"/>
    <dgm:cxn modelId="{A02F6AB5-8D83-4004-96AC-5AF31C81281E}" type="presOf" srcId="{623BE8A3-33B5-4240-A15E-20C74972D6E9}" destId="{A85A2185-E53A-4975-9AAB-B864ABD7EC35}" srcOrd="0" destOrd="0" presId="urn:microsoft.com/office/officeart/2005/8/layout/vProcess5"/>
    <dgm:cxn modelId="{D3F82ED1-B363-416E-97F9-24D955F29EAC}" srcId="{2394978F-28B6-4192-86A3-E72F2B178EA1}" destId="{70ABB83A-5C3A-4D3C-B101-FABB31577E97}" srcOrd="0" destOrd="0" parTransId="{EEBFDE59-C780-4A64-A64F-95E564D7A4FE}" sibTransId="{300A786C-DEC6-4D1E-9533-5A7A59B4C409}"/>
    <dgm:cxn modelId="{9B9943E3-1F94-43B2-9441-2B17D3624369}" type="presOf" srcId="{B9EE75E9-1C93-49DD-BB76-78CDBDE90084}" destId="{2555A9BE-773E-4420-86F8-49F41DF567C6}" srcOrd="1" destOrd="0" presId="urn:microsoft.com/office/officeart/2005/8/layout/vProcess5"/>
    <dgm:cxn modelId="{EF50C3E5-858D-43B4-BBAF-D7696BA4C125}" type="presOf" srcId="{623BE8A3-33B5-4240-A15E-20C74972D6E9}" destId="{9685BE92-B926-4A0A-ACAA-E50BF1F6FBB7}" srcOrd="1" destOrd="0" presId="urn:microsoft.com/office/officeart/2005/8/layout/vProcess5"/>
    <dgm:cxn modelId="{C806FB86-AA3F-48A1-9996-B622B166DC10}" type="presParOf" srcId="{56241444-47E3-4F03-9EA2-C1ECD36FEC45}" destId="{30DDDCA0-EE7E-45E9-BC1B-1FB5EFE2BB70}" srcOrd="0" destOrd="0" presId="urn:microsoft.com/office/officeart/2005/8/layout/vProcess5"/>
    <dgm:cxn modelId="{9EB6915A-8E31-42C0-AE11-E09B5C686CB7}" type="presParOf" srcId="{56241444-47E3-4F03-9EA2-C1ECD36FEC45}" destId="{90386313-C2AD-4006-9FFB-3E08A6F8283D}" srcOrd="1" destOrd="0" presId="urn:microsoft.com/office/officeart/2005/8/layout/vProcess5"/>
    <dgm:cxn modelId="{28B17F28-81DD-4873-B1FE-ABA3969D4251}" type="presParOf" srcId="{56241444-47E3-4F03-9EA2-C1ECD36FEC45}" destId="{A85A2185-E53A-4975-9AAB-B864ABD7EC35}" srcOrd="2" destOrd="0" presId="urn:microsoft.com/office/officeart/2005/8/layout/vProcess5"/>
    <dgm:cxn modelId="{7DBF16C4-42FA-4C43-AE96-2FAD650B8C9A}" type="presParOf" srcId="{56241444-47E3-4F03-9EA2-C1ECD36FEC45}" destId="{9669F3C1-2EE4-46C3-8D61-9F4E13213814}" srcOrd="3" destOrd="0" presId="urn:microsoft.com/office/officeart/2005/8/layout/vProcess5"/>
    <dgm:cxn modelId="{2F10392C-CA71-4C8B-A202-DC2CB87B285E}" type="presParOf" srcId="{56241444-47E3-4F03-9EA2-C1ECD36FEC45}" destId="{92D750B0-659E-49FD-BC3F-247D584773B1}" srcOrd="4" destOrd="0" presId="urn:microsoft.com/office/officeart/2005/8/layout/vProcess5"/>
    <dgm:cxn modelId="{19894995-E35E-4FFF-AE0A-039D6451418C}" type="presParOf" srcId="{56241444-47E3-4F03-9EA2-C1ECD36FEC45}" destId="{77C4BC07-748C-485E-9B0D-65DDC603B918}" srcOrd="5" destOrd="0" presId="urn:microsoft.com/office/officeart/2005/8/layout/vProcess5"/>
    <dgm:cxn modelId="{A7622957-F76C-4DDC-8734-2D901685146A}" type="presParOf" srcId="{56241444-47E3-4F03-9EA2-C1ECD36FEC45}" destId="{43414616-63AF-4F34-8AF4-204823D69E47}" srcOrd="6" destOrd="0" presId="urn:microsoft.com/office/officeart/2005/8/layout/vProcess5"/>
    <dgm:cxn modelId="{7562EFA2-9BAB-42CD-8DF7-F2092E227693}" type="presParOf" srcId="{56241444-47E3-4F03-9EA2-C1ECD36FEC45}" destId="{9685BE92-B926-4A0A-ACAA-E50BF1F6FBB7}" srcOrd="7" destOrd="0" presId="urn:microsoft.com/office/officeart/2005/8/layout/vProcess5"/>
    <dgm:cxn modelId="{8B43A125-AB87-4023-84BD-9FFF38C485E5}" type="presParOf" srcId="{56241444-47E3-4F03-9EA2-C1ECD36FEC45}" destId="{2555A9BE-773E-4420-86F8-49F41DF567C6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BD5E73C-CAD6-439A-8AE8-F172A2115D47}" type="doc">
      <dgm:prSet loTypeId="urn:microsoft.com/office/officeart/2018/2/layout/IconLabel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0DC4A2CB-783D-4AE5-9D1F-B19C270F0B78}">
      <dgm:prSet/>
      <dgm:spPr/>
      <dgm:t>
        <a:bodyPr/>
        <a:lstStyle/>
        <a:p>
          <a:r>
            <a:rPr lang="en-GB"/>
            <a:t>Brace</a:t>
          </a:r>
          <a:endParaRPr lang="en-US"/>
        </a:p>
      </dgm:t>
    </dgm:pt>
    <dgm:pt modelId="{5682955A-6614-4A98-8DCD-65AA961AC389}" type="parTrans" cxnId="{C0E68660-0424-4D49-9804-546BDFE3F960}">
      <dgm:prSet/>
      <dgm:spPr/>
      <dgm:t>
        <a:bodyPr/>
        <a:lstStyle/>
        <a:p>
          <a:endParaRPr lang="en-US"/>
        </a:p>
      </dgm:t>
    </dgm:pt>
    <dgm:pt modelId="{BACBE8A4-65AC-4CB5-A37B-87F2EB6FFB17}" type="sibTrans" cxnId="{C0E68660-0424-4D49-9804-546BDFE3F960}">
      <dgm:prSet/>
      <dgm:spPr/>
      <dgm:t>
        <a:bodyPr/>
        <a:lstStyle/>
        <a:p>
          <a:endParaRPr lang="en-US"/>
        </a:p>
      </dgm:t>
    </dgm:pt>
    <dgm:pt modelId="{1FB5F2D3-1C88-452E-960D-0783880CAD73}">
      <dgm:prSet/>
      <dgm:spPr/>
      <dgm:t>
        <a:bodyPr/>
        <a:lstStyle/>
        <a:p>
          <a:r>
            <a:rPr lang="en-GB"/>
            <a:t>Waarom</a:t>
          </a:r>
          <a:endParaRPr lang="en-US"/>
        </a:p>
      </dgm:t>
    </dgm:pt>
    <dgm:pt modelId="{1787D6A9-0EDF-4E9C-AA01-0A58F6B2F368}" type="parTrans" cxnId="{3645A4CE-AA45-4AEE-ABC8-A30AF5E47CDF}">
      <dgm:prSet/>
      <dgm:spPr/>
      <dgm:t>
        <a:bodyPr/>
        <a:lstStyle/>
        <a:p>
          <a:endParaRPr lang="en-US"/>
        </a:p>
      </dgm:t>
    </dgm:pt>
    <dgm:pt modelId="{B664A6E4-BE2E-4A8A-866D-F28C9675327B}" type="sibTrans" cxnId="{3645A4CE-AA45-4AEE-ABC8-A30AF5E47CDF}">
      <dgm:prSet/>
      <dgm:spPr/>
      <dgm:t>
        <a:bodyPr/>
        <a:lstStyle/>
        <a:p>
          <a:endParaRPr lang="en-US"/>
        </a:p>
      </dgm:t>
    </dgm:pt>
    <dgm:pt modelId="{46F2CE3F-AC0D-4076-8623-6A100575E577}">
      <dgm:prSet/>
      <dgm:spPr/>
      <dgm:t>
        <a:bodyPr/>
        <a:lstStyle/>
        <a:p>
          <a:r>
            <a:rPr lang="en-GB"/>
            <a:t>Samenwerking </a:t>
          </a:r>
          <a:endParaRPr lang="en-US"/>
        </a:p>
      </dgm:t>
    </dgm:pt>
    <dgm:pt modelId="{68F29BD7-54A5-4D41-95B7-73ADF7DDB37F}" type="parTrans" cxnId="{4974A344-AABD-4946-9A1E-EA5D5D716B57}">
      <dgm:prSet/>
      <dgm:spPr/>
      <dgm:t>
        <a:bodyPr/>
        <a:lstStyle/>
        <a:p>
          <a:endParaRPr lang="en-US"/>
        </a:p>
      </dgm:t>
    </dgm:pt>
    <dgm:pt modelId="{9B23EF45-91E1-4241-A8D6-B735F04F3C32}" type="sibTrans" cxnId="{4974A344-AABD-4946-9A1E-EA5D5D716B57}">
      <dgm:prSet/>
      <dgm:spPr/>
      <dgm:t>
        <a:bodyPr/>
        <a:lstStyle/>
        <a:p>
          <a:endParaRPr lang="en-US"/>
        </a:p>
      </dgm:t>
    </dgm:pt>
    <dgm:pt modelId="{9493B69B-400D-4F7D-97FE-A212A26C33AB}">
      <dgm:prSet/>
      <dgm:spPr/>
      <dgm:t>
        <a:bodyPr/>
        <a:lstStyle/>
        <a:p>
          <a:r>
            <a:rPr lang="en-GB"/>
            <a:t>3D model</a:t>
          </a:r>
          <a:endParaRPr lang="en-US"/>
        </a:p>
      </dgm:t>
    </dgm:pt>
    <dgm:pt modelId="{FBDA2B02-3982-4898-AE8D-05CC11D022C4}" type="parTrans" cxnId="{3C62C915-A8F6-4FF2-AF28-D28D9BCAB5D4}">
      <dgm:prSet/>
      <dgm:spPr/>
      <dgm:t>
        <a:bodyPr/>
        <a:lstStyle/>
        <a:p>
          <a:endParaRPr lang="en-US"/>
        </a:p>
      </dgm:t>
    </dgm:pt>
    <dgm:pt modelId="{3BB7B350-2EF5-4AF9-A886-F794E60A00B7}" type="sibTrans" cxnId="{3C62C915-A8F6-4FF2-AF28-D28D9BCAB5D4}">
      <dgm:prSet/>
      <dgm:spPr/>
      <dgm:t>
        <a:bodyPr/>
        <a:lstStyle/>
        <a:p>
          <a:endParaRPr lang="en-US"/>
        </a:p>
      </dgm:t>
    </dgm:pt>
    <dgm:pt modelId="{F2575A96-361D-487E-83EE-CBD30820F4CF}" type="pres">
      <dgm:prSet presAssocID="{9BD5E73C-CAD6-439A-8AE8-F172A2115D47}" presName="root" presStyleCnt="0">
        <dgm:presLayoutVars>
          <dgm:dir/>
          <dgm:resizeHandles val="exact"/>
        </dgm:presLayoutVars>
      </dgm:prSet>
      <dgm:spPr/>
    </dgm:pt>
    <dgm:pt modelId="{76F46E12-832E-4305-9CF8-16B5ACBC0F9F}" type="pres">
      <dgm:prSet presAssocID="{0DC4A2CB-783D-4AE5-9D1F-B19C270F0B78}" presName="compNode" presStyleCnt="0"/>
      <dgm:spPr/>
    </dgm:pt>
    <dgm:pt modelId="{5AD0579B-61C2-463D-8D5F-63F6147C2C34}" type="pres">
      <dgm:prSet presAssocID="{0DC4A2CB-783D-4AE5-9D1F-B19C270F0B78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issors"/>
        </a:ext>
      </dgm:extLst>
    </dgm:pt>
    <dgm:pt modelId="{4DE7003C-9F70-4273-93C3-AAF16A930A21}" type="pres">
      <dgm:prSet presAssocID="{0DC4A2CB-783D-4AE5-9D1F-B19C270F0B78}" presName="spaceRect" presStyleCnt="0"/>
      <dgm:spPr/>
    </dgm:pt>
    <dgm:pt modelId="{00B05261-2492-464F-AAF1-89C687B3ED47}" type="pres">
      <dgm:prSet presAssocID="{0DC4A2CB-783D-4AE5-9D1F-B19C270F0B78}" presName="textRect" presStyleLbl="revTx" presStyleIdx="0" presStyleCnt="4">
        <dgm:presLayoutVars>
          <dgm:chMax val="1"/>
          <dgm:chPref val="1"/>
        </dgm:presLayoutVars>
      </dgm:prSet>
      <dgm:spPr/>
    </dgm:pt>
    <dgm:pt modelId="{970AEB5F-1356-41B5-978C-CFCB75E10FC1}" type="pres">
      <dgm:prSet presAssocID="{BACBE8A4-65AC-4CB5-A37B-87F2EB6FFB17}" presName="sibTrans" presStyleCnt="0"/>
      <dgm:spPr/>
    </dgm:pt>
    <dgm:pt modelId="{815DA988-0887-4515-8D22-8DA610F65665}" type="pres">
      <dgm:prSet presAssocID="{1FB5F2D3-1C88-452E-960D-0783880CAD73}" presName="compNode" presStyleCnt="0"/>
      <dgm:spPr/>
    </dgm:pt>
    <dgm:pt modelId="{0BEA4E5F-9288-427D-B2F2-3F624CAFEC1C}" type="pres">
      <dgm:prSet presAssocID="{1FB5F2D3-1C88-452E-960D-0783880CAD73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 mark"/>
        </a:ext>
      </dgm:extLst>
    </dgm:pt>
    <dgm:pt modelId="{D93DB831-D40A-47F9-9EE7-CE51469B33AA}" type="pres">
      <dgm:prSet presAssocID="{1FB5F2D3-1C88-452E-960D-0783880CAD73}" presName="spaceRect" presStyleCnt="0"/>
      <dgm:spPr/>
    </dgm:pt>
    <dgm:pt modelId="{16336B8A-A6D8-47E9-9316-DD2EC9E7D9C9}" type="pres">
      <dgm:prSet presAssocID="{1FB5F2D3-1C88-452E-960D-0783880CAD73}" presName="textRect" presStyleLbl="revTx" presStyleIdx="1" presStyleCnt="4">
        <dgm:presLayoutVars>
          <dgm:chMax val="1"/>
          <dgm:chPref val="1"/>
        </dgm:presLayoutVars>
      </dgm:prSet>
      <dgm:spPr/>
    </dgm:pt>
    <dgm:pt modelId="{480440E9-6C67-4679-A0D6-9ADC00B14113}" type="pres">
      <dgm:prSet presAssocID="{B664A6E4-BE2E-4A8A-866D-F28C9675327B}" presName="sibTrans" presStyleCnt="0"/>
      <dgm:spPr/>
    </dgm:pt>
    <dgm:pt modelId="{7B23C07E-E55F-4506-B58C-01A9C8845DFA}" type="pres">
      <dgm:prSet presAssocID="{46F2CE3F-AC0D-4076-8623-6A100575E577}" presName="compNode" presStyleCnt="0"/>
      <dgm:spPr/>
    </dgm:pt>
    <dgm:pt modelId="{827B2502-5595-40D0-994E-D8B24574B81E}" type="pres">
      <dgm:prSet presAssocID="{46F2CE3F-AC0D-4076-8623-6A100575E577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62C960EB-CCCA-44D1-BCAE-D21D7A12F762}" type="pres">
      <dgm:prSet presAssocID="{46F2CE3F-AC0D-4076-8623-6A100575E577}" presName="spaceRect" presStyleCnt="0"/>
      <dgm:spPr/>
    </dgm:pt>
    <dgm:pt modelId="{BC0D12F3-41FB-4338-85A6-7978028E5B5F}" type="pres">
      <dgm:prSet presAssocID="{46F2CE3F-AC0D-4076-8623-6A100575E577}" presName="textRect" presStyleLbl="revTx" presStyleIdx="2" presStyleCnt="4">
        <dgm:presLayoutVars>
          <dgm:chMax val="1"/>
          <dgm:chPref val="1"/>
        </dgm:presLayoutVars>
      </dgm:prSet>
      <dgm:spPr/>
    </dgm:pt>
    <dgm:pt modelId="{72D43A24-976C-4046-8BC6-7F73FC4C7771}" type="pres">
      <dgm:prSet presAssocID="{9B23EF45-91E1-4241-A8D6-B735F04F3C32}" presName="sibTrans" presStyleCnt="0"/>
      <dgm:spPr/>
    </dgm:pt>
    <dgm:pt modelId="{732E13F5-9044-432F-A586-2DB5F6CA029E}" type="pres">
      <dgm:prSet presAssocID="{9493B69B-400D-4F7D-97FE-A212A26C33AB}" presName="compNode" presStyleCnt="0"/>
      <dgm:spPr/>
    </dgm:pt>
    <dgm:pt modelId="{DDB8F9DD-B277-41E7-86D5-C3967C80D535}" type="pres">
      <dgm:prSet presAssocID="{9493B69B-400D-4F7D-97FE-A212A26C33AB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ick"/>
        </a:ext>
      </dgm:extLst>
    </dgm:pt>
    <dgm:pt modelId="{3C5EE1EB-D646-4FFE-8712-EFF38B1E3590}" type="pres">
      <dgm:prSet presAssocID="{9493B69B-400D-4F7D-97FE-A212A26C33AB}" presName="spaceRect" presStyleCnt="0"/>
      <dgm:spPr/>
    </dgm:pt>
    <dgm:pt modelId="{AB842218-55BF-4121-8AB4-ACB518CDC7E4}" type="pres">
      <dgm:prSet presAssocID="{9493B69B-400D-4F7D-97FE-A212A26C33AB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A4B1D909-61F4-4B7D-81AE-D3CBEE3C4B32}" type="presOf" srcId="{46F2CE3F-AC0D-4076-8623-6A100575E577}" destId="{BC0D12F3-41FB-4338-85A6-7978028E5B5F}" srcOrd="0" destOrd="0" presId="urn:microsoft.com/office/officeart/2018/2/layout/IconLabelList"/>
    <dgm:cxn modelId="{3C62C915-A8F6-4FF2-AF28-D28D9BCAB5D4}" srcId="{9BD5E73C-CAD6-439A-8AE8-F172A2115D47}" destId="{9493B69B-400D-4F7D-97FE-A212A26C33AB}" srcOrd="3" destOrd="0" parTransId="{FBDA2B02-3982-4898-AE8D-05CC11D022C4}" sibTransId="{3BB7B350-2EF5-4AF9-A886-F794E60A00B7}"/>
    <dgm:cxn modelId="{04EFDF16-B9F4-4913-944F-EB0FCA21B690}" type="presOf" srcId="{1FB5F2D3-1C88-452E-960D-0783880CAD73}" destId="{16336B8A-A6D8-47E9-9316-DD2EC9E7D9C9}" srcOrd="0" destOrd="0" presId="urn:microsoft.com/office/officeart/2018/2/layout/IconLabelList"/>
    <dgm:cxn modelId="{C0E68660-0424-4D49-9804-546BDFE3F960}" srcId="{9BD5E73C-CAD6-439A-8AE8-F172A2115D47}" destId="{0DC4A2CB-783D-4AE5-9D1F-B19C270F0B78}" srcOrd="0" destOrd="0" parTransId="{5682955A-6614-4A98-8DCD-65AA961AC389}" sibTransId="{BACBE8A4-65AC-4CB5-A37B-87F2EB6FFB17}"/>
    <dgm:cxn modelId="{50F97B64-D90B-4C8A-8F85-64D5DB2F7A57}" type="presOf" srcId="{0DC4A2CB-783D-4AE5-9D1F-B19C270F0B78}" destId="{00B05261-2492-464F-AAF1-89C687B3ED47}" srcOrd="0" destOrd="0" presId="urn:microsoft.com/office/officeart/2018/2/layout/IconLabelList"/>
    <dgm:cxn modelId="{4974A344-AABD-4946-9A1E-EA5D5D716B57}" srcId="{9BD5E73C-CAD6-439A-8AE8-F172A2115D47}" destId="{46F2CE3F-AC0D-4076-8623-6A100575E577}" srcOrd="2" destOrd="0" parTransId="{68F29BD7-54A5-4D41-95B7-73ADF7DDB37F}" sibTransId="{9B23EF45-91E1-4241-A8D6-B735F04F3C32}"/>
    <dgm:cxn modelId="{792CF778-6B51-4639-8E78-AB992537F0D5}" type="presOf" srcId="{9BD5E73C-CAD6-439A-8AE8-F172A2115D47}" destId="{F2575A96-361D-487E-83EE-CBD30820F4CF}" srcOrd="0" destOrd="0" presId="urn:microsoft.com/office/officeart/2018/2/layout/IconLabelList"/>
    <dgm:cxn modelId="{3645A4CE-AA45-4AEE-ABC8-A30AF5E47CDF}" srcId="{9BD5E73C-CAD6-439A-8AE8-F172A2115D47}" destId="{1FB5F2D3-1C88-452E-960D-0783880CAD73}" srcOrd="1" destOrd="0" parTransId="{1787D6A9-0EDF-4E9C-AA01-0A58F6B2F368}" sibTransId="{B664A6E4-BE2E-4A8A-866D-F28C9675327B}"/>
    <dgm:cxn modelId="{A459A2E3-56BA-41C3-8FC9-DF8E5D56FD5F}" type="presOf" srcId="{9493B69B-400D-4F7D-97FE-A212A26C33AB}" destId="{AB842218-55BF-4121-8AB4-ACB518CDC7E4}" srcOrd="0" destOrd="0" presId="urn:microsoft.com/office/officeart/2018/2/layout/IconLabelList"/>
    <dgm:cxn modelId="{61A117AF-257C-4519-9F70-EF0FF1C985DD}" type="presParOf" srcId="{F2575A96-361D-487E-83EE-CBD30820F4CF}" destId="{76F46E12-832E-4305-9CF8-16B5ACBC0F9F}" srcOrd="0" destOrd="0" presId="urn:microsoft.com/office/officeart/2018/2/layout/IconLabelList"/>
    <dgm:cxn modelId="{04D7D198-A286-420C-A4BD-3BD01CFEF399}" type="presParOf" srcId="{76F46E12-832E-4305-9CF8-16B5ACBC0F9F}" destId="{5AD0579B-61C2-463D-8D5F-63F6147C2C34}" srcOrd="0" destOrd="0" presId="urn:microsoft.com/office/officeart/2018/2/layout/IconLabelList"/>
    <dgm:cxn modelId="{57521C34-6331-4D45-941F-16DC2E80C5C0}" type="presParOf" srcId="{76F46E12-832E-4305-9CF8-16B5ACBC0F9F}" destId="{4DE7003C-9F70-4273-93C3-AAF16A930A21}" srcOrd="1" destOrd="0" presId="urn:microsoft.com/office/officeart/2018/2/layout/IconLabelList"/>
    <dgm:cxn modelId="{4C1D5F40-C5AD-4D7A-AF4A-A4BA16674954}" type="presParOf" srcId="{76F46E12-832E-4305-9CF8-16B5ACBC0F9F}" destId="{00B05261-2492-464F-AAF1-89C687B3ED47}" srcOrd="2" destOrd="0" presId="urn:microsoft.com/office/officeart/2018/2/layout/IconLabelList"/>
    <dgm:cxn modelId="{94A0F566-BDBF-4A1A-A202-B6B6D91C04CF}" type="presParOf" srcId="{F2575A96-361D-487E-83EE-CBD30820F4CF}" destId="{970AEB5F-1356-41B5-978C-CFCB75E10FC1}" srcOrd="1" destOrd="0" presId="urn:microsoft.com/office/officeart/2018/2/layout/IconLabelList"/>
    <dgm:cxn modelId="{50055AE5-ABAF-40F6-A813-266B99D5294A}" type="presParOf" srcId="{F2575A96-361D-487E-83EE-CBD30820F4CF}" destId="{815DA988-0887-4515-8D22-8DA610F65665}" srcOrd="2" destOrd="0" presId="urn:microsoft.com/office/officeart/2018/2/layout/IconLabelList"/>
    <dgm:cxn modelId="{72CC829F-D6B7-43F4-9BD6-5DC1819AACFB}" type="presParOf" srcId="{815DA988-0887-4515-8D22-8DA610F65665}" destId="{0BEA4E5F-9288-427D-B2F2-3F624CAFEC1C}" srcOrd="0" destOrd="0" presId="urn:microsoft.com/office/officeart/2018/2/layout/IconLabelList"/>
    <dgm:cxn modelId="{2CB25CA9-CA99-48A9-8CC1-B9A1DCAA4A82}" type="presParOf" srcId="{815DA988-0887-4515-8D22-8DA610F65665}" destId="{D93DB831-D40A-47F9-9EE7-CE51469B33AA}" srcOrd="1" destOrd="0" presId="urn:microsoft.com/office/officeart/2018/2/layout/IconLabelList"/>
    <dgm:cxn modelId="{60CE2E48-358A-48F8-A4CC-3B9A02B66850}" type="presParOf" srcId="{815DA988-0887-4515-8D22-8DA610F65665}" destId="{16336B8A-A6D8-47E9-9316-DD2EC9E7D9C9}" srcOrd="2" destOrd="0" presId="urn:microsoft.com/office/officeart/2018/2/layout/IconLabelList"/>
    <dgm:cxn modelId="{75FF0D72-FC60-48C9-9478-C63BE2CB17C1}" type="presParOf" srcId="{F2575A96-361D-487E-83EE-CBD30820F4CF}" destId="{480440E9-6C67-4679-A0D6-9ADC00B14113}" srcOrd="3" destOrd="0" presId="urn:microsoft.com/office/officeart/2018/2/layout/IconLabelList"/>
    <dgm:cxn modelId="{8AD3BE20-5B2F-4232-9EF6-26B94A5A24A8}" type="presParOf" srcId="{F2575A96-361D-487E-83EE-CBD30820F4CF}" destId="{7B23C07E-E55F-4506-B58C-01A9C8845DFA}" srcOrd="4" destOrd="0" presId="urn:microsoft.com/office/officeart/2018/2/layout/IconLabelList"/>
    <dgm:cxn modelId="{D85A1BFA-50DE-4A2A-B700-0E262DBEC869}" type="presParOf" srcId="{7B23C07E-E55F-4506-B58C-01A9C8845DFA}" destId="{827B2502-5595-40D0-994E-D8B24574B81E}" srcOrd="0" destOrd="0" presId="urn:microsoft.com/office/officeart/2018/2/layout/IconLabelList"/>
    <dgm:cxn modelId="{385116AC-16E0-4A8C-A9BA-C73098F824C6}" type="presParOf" srcId="{7B23C07E-E55F-4506-B58C-01A9C8845DFA}" destId="{62C960EB-CCCA-44D1-BCAE-D21D7A12F762}" srcOrd="1" destOrd="0" presId="urn:microsoft.com/office/officeart/2018/2/layout/IconLabelList"/>
    <dgm:cxn modelId="{7AB68319-6C69-4A8B-A6E0-C503CAC851BF}" type="presParOf" srcId="{7B23C07E-E55F-4506-B58C-01A9C8845DFA}" destId="{BC0D12F3-41FB-4338-85A6-7978028E5B5F}" srcOrd="2" destOrd="0" presId="urn:microsoft.com/office/officeart/2018/2/layout/IconLabelList"/>
    <dgm:cxn modelId="{6D8997EE-C7A4-43BF-BCD2-698E0521FC8E}" type="presParOf" srcId="{F2575A96-361D-487E-83EE-CBD30820F4CF}" destId="{72D43A24-976C-4046-8BC6-7F73FC4C7771}" srcOrd="5" destOrd="0" presId="urn:microsoft.com/office/officeart/2018/2/layout/IconLabelList"/>
    <dgm:cxn modelId="{862F2E1C-17AE-46C1-B74F-F431013BFE4D}" type="presParOf" srcId="{F2575A96-361D-487E-83EE-CBD30820F4CF}" destId="{732E13F5-9044-432F-A586-2DB5F6CA029E}" srcOrd="6" destOrd="0" presId="urn:microsoft.com/office/officeart/2018/2/layout/IconLabelList"/>
    <dgm:cxn modelId="{ECAAD01D-61FA-4085-9662-356180ADB2F4}" type="presParOf" srcId="{732E13F5-9044-432F-A586-2DB5F6CA029E}" destId="{DDB8F9DD-B277-41E7-86D5-C3967C80D535}" srcOrd="0" destOrd="0" presId="urn:microsoft.com/office/officeart/2018/2/layout/IconLabelList"/>
    <dgm:cxn modelId="{19FA0997-6DD6-4826-8E66-B900D6371B57}" type="presParOf" srcId="{732E13F5-9044-432F-A586-2DB5F6CA029E}" destId="{3C5EE1EB-D646-4FFE-8712-EFF38B1E3590}" srcOrd="1" destOrd="0" presId="urn:microsoft.com/office/officeart/2018/2/layout/IconLabelList"/>
    <dgm:cxn modelId="{D19C5CA2-1174-4BC1-848C-190A78BC5129}" type="presParOf" srcId="{732E13F5-9044-432F-A586-2DB5F6CA029E}" destId="{AB842218-55BF-4121-8AB4-ACB518CDC7E4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2355B50-5F03-4400-A256-FA66911625B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E8D2767-8548-41CD-BA89-2FC62C01C7B3}">
      <dgm:prSet/>
      <dgm:spPr/>
      <dgm:t>
        <a:bodyPr/>
        <a:lstStyle/>
        <a:p>
          <a:r>
            <a:rPr lang="nl-NL"/>
            <a:t>Belang stabiliteit en comfort</a:t>
          </a:r>
          <a:endParaRPr lang="nl-NL" dirty="0"/>
        </a:p>
      </dgm:t>
    </dgm:pt>
    <dgm:pt modelId="{C53214AE-3C5D-4429-B0DA-7C34AE26AF80}" type="parTrans" cxnId="{0A678AEE-7F40-43A1-84A7-B26C97DBEF2A}">
      <dgm:prSet/>
      <dgm:spPr/>
      <dgm:t>
        <a:bodyPr/>
        <a:lstStyle/>
        <a:p>
          <a:endParaRPr lang="en-US"/>
        </a:p>
      </dgm:t>
    </dgm:pt>
    <dgm:pt modelId="{B446C5AB-9831-4860-BBA0-B877EE1217E7}" type="sibTrans" cxnId="{0A678AEE-7F40-43A1-84A7-B26C97DBEF2A}">
      <dgm:prSet/>
      <dgm:spPr/>
      <dgm:t>
        <a:bodyPr/>
        <a:lstStyle/>
        <a:p>
          <a:endParaRPr lang="en-US"/>
        </a:p>
      </dgm:t>
    </dgm:pt>
    <dgm:pt modelId="{7A123CDC-11FA-405E-AEE3-44BD069D9C2B}">
      <dgm:prSet/>
      <dgm:spPr/>
      <dgm:t>
        <a:bodyPr/>
        <a:lstStyle/>
        <a:p>
          <a:pPr rtl="0"/>
          <a:r>
            <a:rPr lang="nl-NL">
              <a:latin typeface="Walbaum Display"/>
            </a:rPr>
            <a:t>Draaimechanisme</a:t>
          </a:r>
          <a:endParaRPr lang="nl-NL" dirty="0"/>
        </a:p>
      </dgm:t>
    </dgm:pt>
    <dgm:pt modelId="{3E22588B-2CF2-4B0C-BC82-D2C073EF8B4A}" type="parTrans" cxnId="{3B83779A-F4F3-4296-8D4A-77CD252C9726}">
      <dgm:prSet/>
      <dgm:spPr/>
      <dgm:t>
        <a:bodyPr/>
        <a:lstStyle/>
        <a:p>
          <a:endParaRPr lang="en-US"/>
        </a:p>
      </dgm:t>
    </dgm:pt>
    <dgm:pt modelId="{4344C52E-147E-4921-AC0C-CF6155B1DC10}" type="sibTrans" cxnId="{3B83779A-F4F3-4296-8D4A-77CD252C9726}">
      <dgm:prSet/>
      <dgm:spPr/>
      <dgm:t>
        <a:bodyPr/>
        <a:lstStyle/>
        <a:p>
          <a:endParaRPr lang="en-US"/>
        </a:p>
      </dgm:t>
    </dgm:pt>
    <dgm:pt modelId="{C973DAFE-3533-427F-B946-97A1A53D8C5C}">
      <dgm:prSet/>
      <dgm:spPr/>
      <dgm:t>
        <a:bodyPr/>
        <a:lstStyle/>
        <a:p>
          <a:r>
            <a:rPr lang="nl-NL">
              <a:latin typeface="Walbaum Display"/>
            </a:rPr>
            <a:t>Aanpasbare</a:t>
          </a:r>
          <a:r>
            <a:rPr lang="nl-NL"/>
            <a:t> </a:t>
          </a:r>
          <a:r>
            <a:rPr lang="nl-NL">
              <a:latin typeface="Walbaum Display"/>
            </a:rPr>
            <a:t>bandjes</a:t>
          </a:r>
          <a:endParaRPr lang="nl-NL" dirty="0"/>
        </a:p>
      </dgm:t>
    </dgm:pt>
    <dgm:pt modelId="{CE873CCE-8364-4B83-ABC7-EEB04602B488}" type="parTrans" cxnId="{83EBB802-09E4-4A75-B801-B519C2BD86B9}">
      <dgm:prSet/>
      <dgm:spPr/>
      <dgm:t>
        <a:bodyPr/>
        <a:lstStyle/>
        <a:p>
          <a:endParaRPr lang="en-US"/>
        </a:p>
      </dgm:t>
    </dgm:pt>
    <dgm:pt modelId="{90EF4E93-17C9-4992-B014-FFD9C99E0D2D}" type="sibTrans" cxnId="{83EBB802-09E4-4A75-B801-B519C2BD86B9}">
      <dgm:prSet/>
      <dgm:spPr/>
      <dgm:t>
        <a:bodyPr/>
        <a:lstStyle/>
        <a:p>
          <a:endParaRPr lang="en-US"/>
        </a:p>
      </dgm:t>
    </dgm:pt>
    <dgm:pt modelId="{3C7ABA38-CCD1-4627-9869-B173F1557147}">
      <dgm:prSet/>
      <dgm:spPr/>
      <dgm:t>
        <a:bodyPr/>
        <a:lstStyle/>
        <a:p>
          <a:pPr rtl="0"/>
          <a:r>
            <a:rPr lang="nl-NL">
              <a:latin typeface="Walbaum Display"/>
            </a:rPr>
            <a:t>Gelvulling </a:t>
          </a:r>
          <a:endParaRPr lang="nl-NL" dirty="0"/>
        </a:p>
      </dgm:t>
    </dgm:pt>
    <dgm:pt modelId="{EBD91032-29C4-461F-BC54-7F6574752B75}" type="parTrans" cxnId="{B8155EA8-4EF6-423C-AE56-671A30CF7293}">
      <dgm:prSet/>
      <dgm:spPr/>
      <dgm:t>
        <a:bodyPr/>
        <a:lstStyle/>
        <a:p>
          <a:endParaRPr lang="en-US"/>
        </a:p>
      </dgm:t>
    </dgm:pt>
    <dgm:pt modelId="{12AF5282-DA31-4214-998E-B92AFCFE0892}" type="sibTrans" cxnId="{B8155EA8-4EF6-423C-AE56-671A30CF7293}">
      <dgm:prSet/>
      <dgm:spPr/>
      <dgm:t>
        <a:bodyPr/>
        <a:lstStyle/>
        <a:p>
          <a:endParaRPr lang="en-US"/>
        </a:p>
      </dgm:t>
    </dgm:pt>
    <dgm:pt modelId="{3F61597E-2D0C-4E4B-A02F-697468AE3228}">
      <dgm:prSet/>
      <dgm:spPr/>
      <dgm:t>
        <a:bodyPr/>
        <a:lstStyle/>
        <a:p>
          <a:pPr rtl="0"/>
          <a:r>
            <a:rPr lang="nl-NL">
              <a:latin typeface="Walbaum Display"/>
            </a:rPr>
            <a:t>Ademende</a:t>
          </a:r>
          <a:r>
            <a:rPr lang="nl-NL"/>
            <a:t> </a:t>
          </a:r>
          <a:r>
            <a:rPr lang="nl-NL">
              <a:latin typeface="Walbaum Display"/>
            </a:rPr>
            <a:t>materialen (</a:t>
          </a:r>
          <a:r>
            <a:rPr lang="nl-NL"/>
            <a:t>neopreen en elastaan</a:t>
          </a:r>
          <a:r>
            <a:rPr lang="nl-NL">
              <a:latin typeface="Walbaum Display"/>
            </a:rPr>
            <a:t>)</a:t>
          </a:r>
          <a:endParaRPr lang="nl-NL" dirty="0"/>
        </a:p>
      </dgm:t>
    </dgm:pt>
    <dgm:pt modelId="{A9C09BCD-85EA-4FB3-9D8B-7E400A1A3E7D}" type="parTrans" cxnId="{B5BB56D9-985F-4B11-9FD8-3FF0E5A36A10}">
      <dgm:prSet/>
      <dgm:spPr/>
      <dgm:t>
        <a:bodyPr/>
        <a:lstStyle/>
        <a:p>
          <a:endParaRPr lang="en-US"/>
        </a:p>
      </dgm:t>
    </dgm:pt>
    <dgm:pt modelId="{D44DFC81-B961-44A5-827A-59E9D905F815}" type="sibTrans" cxnId="{B5BB56D9-985F-4B11-9FD8-3FF0E5A36A10}">
      <dgm:prSet/>
      <dgm:spPr/>
      <dgm:t>
        <a:bodyPr/>
        <a:lstStyle/>
        <a:p>
          <a:endParaRPr lang="en-US"/>
        </a:p>
      </dgm:t>
    </dgm:pt>
    <dgm:pt modelId="{4C1A5B4A-DD74-4A33-89CE-CE79EED4AAE6}">
      <dgm:prSet phldr="0"/>
      <dgm:spPr/>
      <dgm:t>
        <a:bodyPr/>
        <a:lstStyle/>
        <a:p>
          <a:r>
            <a:rPr lang="nl-NL" dirty="0">
              <a:latin typeface="Walbaum Display"/>
            </a:rPr>
            <a:t>Elastisch</a:t>
          </a:r>
          <a:endParaRPr lang="nl-NL" dirty="0"/>
        </a:p>
      </dgm:t>
    </dgm:pt>
    <dgm:pt modelId="{8F8A03C7-AEE9-4FA7-B726-63883F94F804}" type="parTrans" cxnId="{C60862BC-D2AA-49F2-807C-8E2DCB6FFB43}">
      <dgm:prSet/>
      <dgm:spPr/>
    </dgm:pt>
    <dgm:pt modelId="{2C53E4A5-0579-485E-819A-3DF689B58BCF}" type="sibTrans" cxnId="{C60862BC-D2AA-49F2-807C-8E2DCB6FFB43}">
      <dgm:prSet/>
      <dgm:spPr/>
      <dgm:t>
        <a:bodyPr/>
        <a:lstStyle/>
        <a:p>
          <a:endParaRPr lang="en-US"/>
        </a:p>
      </dgm:t>
    </dgm:pt>
    <dgm:pt modelId="{C536A228-9A9D-4B5B-8F9D-C2E54A8F4203}" type="pres">
      <dgm:prSet presAssocID="{E2355B50-5F03-4400-A256-FA66911625BD}" presName="linear" presStyleCnt="0">
        <dgm:presLayoutVars>
          <dgm:animLvl val="lvl"/>
          <dgm:resizeHandles val="exact"/>
        </dgm:presLayoutVars>
      </dgm:prSet>
      <dgm:spPr/>
    </dgm:pt>
    <dgm:pt modelId="{978722C9-F3CA-4DAA-A943-AC0DA1799D54}" type="pres">
      <dgm:prSet presAssocID="{3E8D2767-8548-41CD-BA89-2FC62C01C7B3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B2BB30B2-7B6B-4556-A51C-D3AD481130EC}" type="pres">
      <dgm:prSet presAssocID="{B446C5AB-9831-4860-BBA0-B877EE1217E7}" presName="spacer" presStyleCnt="0"/>
      <dgm:spPr/>
    </dgm:pt>
    <dgm:pt modelId="{6FDF5EA7-2471-4FB6-909F-6F90C820EAB0}" type="pres">
      <dgm:prSet presAssocID="{7A123CDC-11FA-405E-AEE3-44BD069D9C2B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661483EB-C5E9-4A2A-89AE-85ED9AF53E48}" type="pres">
      <dgm:prSet presAssocID="{4344C52E-147E-4921-AC0C-CF6155B1DC10}" presName="spacer" presStyleCnt="0"/>
      <dgm:spPr/>
    </dgm:pt>
    <dgm:pt modelId="{D5EE96A7-61F5-4AA5-A54C-820128AD994F}" type="pres">
      <dgm:prSet presAssocID="{C973DAFE-3533-427F-B946-97A1A53D8C5C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D155F5FD-CBFC-4B88-A001-8DF46F731562}" type="pres">
      <dgm:prSet presAssocID="{90EF4E93-17C9-4992-B014-FFD9C99E0D2D}" presName="spacer" presStyleCnt="0"/>
      <dgm:spPr/>
    </dgm:pt>
    <dgm:pt modelId="{471ED53A-17EF-4612-9942-2B0B93995696}" type="pres">
      <dgm:prSet presAssocID="{3C7ABA38-CCD1-4627-9869-B173F1557147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E9C30EF5-1710-40E9-93AC-3171BCE831FC}" type="pres">
      <dgm:prSet presAssocID="{12AF5282-DA31-4214-998E-B92AFCFE0892}" presName="spacer" presStyleCnt="0"/>
      <dgm:spPr/>
    </dgm:pt>
    <dgm:pt modelId="{002F5891-98D2-43B5-B34A-9860AAE81197}" type="pres">
      <dgm:prSet presAssocID="{3F61597E-2D0C-4E4B-A02F-697468AE3228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685042D5-D035-4ABF-863B-8C6F0F384A00}" type="pres">
      <dgm:prSet presAssocID="{D44DFC81-B961-44A5-827A-59E9D905F815}" presName="spacer" presStyleCnt="0"/>
      <dgm:spPr/>
    </dgm:pt>
    <dgm:pt modelId="{C13D5FA4-CF6B-4521-9D0C-8A936F8CFAF6}" type="pres">
      <dgm:prSet presAssocID="{4C1A5B4A-DD74-4A33-89CE-CE79EED4AAE6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83EBB802-09E4-4A75-B801-B519C2BD86B9}" srcId="{E2355B50-5F03-4400-A256-FA66911625BD}" destId="{C973DAFE-3533-427F-B946-97A1A53D8C5C}" srcOrd="2" destOrd="0" parTransId="{CE873CCE-8364-4B83-ABC7-EEB04602B488}" sibTransId="{90EF4E93-17C9-4992-B014-FFD9C99E0D2D}"/>
    <dgm:cxn modelId="{AE259C0B-534B-462E-8804-C95C2B35DFEF}" type="presOf" srcId="{E2355B50-5F03-4400-A256-FA66911625BD}" destId="{C536A228-9A9D-4B5B-8F9D-C2E54A8F4203}" srcOrd="0" destOrd="0" presId="urn:microsoft.com/office/officeart/2005/8/layout/vList2"/>
    <dgm:cxn modelId="{E442B419-3D08-4693-9D96-51A47F4AEA35}" type="presOf" srcId="{3C7ABA38-CCD1-4627-9869-B173F1557147}" destId="{471ED53A-17EF-4612-9942-2B0B93995696}" srcOrd="0" destOrd="0" presId="urn:microsoft.com/office/officeart/2005/8/layout/vList2"/>
    <dgm:cxn modelId="{B3878867-ED8B-4B62-8CF1-4751BE5E0773}" type="presOf" srcId="{C973DAFE-3533-427F-B946-97A1A53D8C5C}" destId="{D5EE96A7-61F5-4AA5-A54C-820128AD994F}" srcOrd="0" destOrd="0" presId="urn:microsoft.com/office/officeart/2005/8/layout/vList2"/>
    <dgm:cxn modelId="{63226B79-038B-4ED7-8048-DF14FA9748EA}" type="presOf" srcId="{3E8D2767-8548-41CD-BA89-2FC62C01C7B3}" destId="{978722C9-F3CA-4DAA-A943-AC0DA1799D54}" srcOrd="0" destOrd="0" presId="urn:microsoft.com/office/officeart/2005/8/layout/vList2"/>
    <dgm:cxn modelId="{1EA8AF93-A7B3-4F36-AC93-5CE6DD396F98}" type="presOf" srcId="{7A123CDC-11FA-405E-AEE3-44BD069D9C2B}" destId="{6FDF5EA7-2471-4FB6-909F-6F90C820EAB0}" srcOrd="0" destOrd="0" presId="urn:microsoft.com/office/officeart/2005/8/layout/vList2"/>
    <dgm:cxn modelId="{3B83779A-F4F3-4296-8D4A-77CD252C9726}" srcId="{E2355B50-5F03-4400-A256-FA66911625BD}" destId="{7A123CDC-11FA-405E-AEE3-44BD069D9C2B}" srcOrd="1" destOrd="0" parTransId="{3E22588B-2CF2-4B0C-BC82-D2C073EF8B4A}" sibTransId="{4344C52E-147E-4921-AC0C-CF6155B1DC10}"/>
    <dgm:cxn modelId="{04B008A0-BA4D-4EF4-9DE5-67E8C6098AEC}" type="presOf" srcId="{3F61597E-2D0C-4E4B-A02F-697468AE3228}" destId="{002F5891-98D2-43B5-B34A-9860AAE81197}" srcOrd="0" destOrd="0" presId="urn:microsoft.com/office/officeart/2005/8/layout/vList2"/>
    <dgm:cxn modelId="{B8155EA8-4EF6-423C-AE56-671A30CF7293}" srcId="{E2355B50-5F03-4400-A256-FA66911625BD}" destId="{3C7ABA38-CCD1-4627-9869-B173F1557147}" srcOrd="3" destOrd="0" parTransId="{EBD91032-29C4-461F-BC54-7F6574752B75}" sibTransId="{12AF5282-DA31-4214-998E-B92AFCFE0892}"/>
    <dgm:cxn modelId="{C60862BC-D2AA-49F2-807C-8E2DCB6FFB43}" srcId="{E2355B50-5F03-4400-A256-FA66911625BD}" destId="{4C1A5B4A-DD74-4A33-89CE-CE79EED4AAE6}" srcOrd="5" destOrd="0" parTransId="{8F8A03C7-AEE9-4FA7-B726-63883F94F804}" sibTransId="{2C53E4A5-0579-485E-819A-3DF689B58BCF}"/>
    <dgm:cxn modelId="{B5BB56D9-985F-4B11-9FD8-3FF0E5A36A10}" srcId="{E2355B50-5F03-4400-A256-FA66911625BD}" destId="{3F61597E-2D0C-4E4B-A02F-697468AE3228}" srcOrd="4" destOrd="0" parTransId="{A9C09BCD-85EA-4FB3-9D8B-7E400A1A3E7D}" sibTransId="{D44DFC81-B961-44A5-827A-59E9D905F815}"/>
    <dgm:cxn modelId="{0A678AEE-7F40-43A1-84A7-B26C97DBEF2A}" srcId="{E2355B50-5F03-4400-A256-FA66911625BD}" destId="{3E8D2767-8548-41CD-BA89-2FC62C01C7B3}" srcOrd="0" destOrd="0" parTransId="{C53214AE-3C5D-4429-B0DA-7C34AE26AF80}" sibTransId="{B446C5AB-9831-4860-BBA0-B877EE1217E7}"/>
    <dgm:cxn modelId="{1BA516FE-F679-403A-82DB-92928801FDE3}" type="presOf" srcId="{4C1A5B4A-DD74-4A33-89CE-CE79EED4AAE6}" destId="{C13D5FA4-CF6B-4521-9D0C-8A936F8CFAF6}" srcOrd="0" destOrd="0" presId="urn:microsoft.com/office/officeart/2005/8/layout/vList2"/>
    <dgm:cxn modelId="{B5D58A9C-D1B8-4994-878C-20121A70A32B}" type="presParOf" srcId="{C536A228-9A9D-4B5B-8F9D-C2E54A8F4203}" destId="{978722C9-F3CA-4DAA-A943-AC0DA1799D54}" srcOrd="0" destOrd="0" presId="urn:microsoft.com/office/officeart/2005/8/layout/vList2"/>
    <dgm:cxn modelId="{A6A08AD5-15BB-4780-AF1E-339EDD07571C}" type="presParOf" srcId="{C536A228-9A9D-4B5B-8F9D-C2E54A8F4203}" destId="{B2BB30B2-7B6B-4556-A51C-D3AD481130EC}" srcOrd="1" destOrd="0" presId="urn:microsoft.com/office/officeart/2005/8/layout/vList2"/>
    <dgm:cxn modelId="{F667A221-74A3-4D42-B115-09044C7113F1}" type="presParOf" srcId="{C536A228-9A9D-4B5B-8F9D-C2E54A8F4203}" destId="{6FDF5EA7-2471-4FB6-909F-6F90C820EAB0}" srcOrd="2" destOrd="0" presId="urn:microsoft.com/office/officeart/2005/8/layout/vList2"/>
    <dgm:cxn modelId="{08B1A274-67AB-4880-A2C6-E0DCC716FF80}" type="presParOf" srcId="{C536A228-9A9D-4B5B-8F9D-C2E54A8F4203}" destId="{661483EB-C5E9-4A2A-89AE-85ED9AF53E48}" srcOrd="3" destOrd="0" presId="urn:microsoft.com/office/officeart/2005/8/layout/vList2"/>
    <dgm:cxn modelId="{4BF84947-29B8-4BCF-89E4-933CCD0BC425}" type="presParOf" srcId="{C536A228-9A9D-4B5B-8F9D-C2E54A8F4203}" destId="{D5EE96A7-61F5-4AA5-A54C-820128AD994F}" srcOrd="4" destOrd="0" presId="urn:microsoft.com/office/officeart/2005/8/layout/vList2"/>
    <dgm:cxn modelId="{E5DB3F1E-F12A-4A2D-80DB-C2E7E1FC8816}" type="presParOf" srcId="{C536A228-9A9D-4B5B-8F9D-C2E54A8F4203}" destId="{D155F5FD-CBFC-4B88-A001-8DF46F731562}" srcOrd="5" destOrd="0" presId="urn:microsoft.com/office/officeart/2005/8/layout/vList2"/>
    <dgm:cxn modelId="{ECDB04E6-F762-4FCB-9461-1F2A550C9A6B}" type="presParOf" srcId="{C536A228-9A9D-4B5B-8F9D-C2E54A8F4203}" destId="{471ED53A-17EF-4612-9942-2B0B93995696}" srcOrd="6" destOrd="0" presId="urn:microsoft.com/office/officeart/2005/8/layout/vList2"/>
    <dgm:cxn modelId="{CD1F5802-2B3E-4696-A916-A73438079D01}" type="presParOf" srcId="{C536A228-9A9D-4B5B-8F9D-C2E54A8F4203}" destId="{E9C30EF5-1710-40E9-93AC-3171BCE831FC}" srcOrd="7" destOrd="0" presId="urn:microsoft.com/office/officeart/2005/8/layout/vList2"/>
    <dgm:cxn modelId="{E42FA162-AC64-45C4-8E68-93B44CC6E63F}" type="presParOf" srcId="{C536A228-9A9D-4B5B-8F9D-C2E54A8F4203}" destId="{002F5891-98D2-43B5-B34A-9860AAE81197}" srcOrd="8" destOrd="0" presId="urn:microsoft.com/office/officeart/2005/8/layout/vList2"/>
    <dgm:cxn modelId="{FBCD2DC8-583B-4A21-96B8-6B3A67E0B0B3}" type="presParOf" srcId="{C536A228-9A9D-4B5B-8F9D-C2E54A8F4203}" destId="{685042D5-D035-4ABF-863B-8C6F0F384A00}" srcOrd="9" destOrd="0" presId="urn:microsoft.com/office/officeart/2005/8/layout/vList2"/>
    <dgm:cxn modelId="{E2BE80D4-0402-41B0-82CF-E25F757B5F50}" type="presParOf" srcId="{C536A228-9A9D-4B5B-8F9D-C2E54A8F4203}" destId="{C13D5FA4-CF6B-4521-9D0C-8A936F8CFAF6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487B50A-967B-45E3-9DC5-E529B35CD9CF}" type="doc">
      <dgm:prSet loTypeId="urn:microsoft.com/office/officeart/2005/8/layout/default" loCatId="list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A048B785-3116-45AB-87AF-5D5491A5E117}">
      <dgm:prSet/>
      <dgm:spPr/>
      <dgm:t>
        <a:bodyPr/>
        <a:lstStyle/>
        <a:p>
          <a:r>
            <a:rPr lang="nl-NL"/>
            <a:t>Versneld herstel</a:t>
          </a:r>
          <a:endParaRPr lang="en-US"/>
        </a:p>
      </dgm:t>
    </dgm:pt>
    <dgm:pt modelId="{C551FEFD-2EA0-4254-98F6-60EDBD48D2BD}" type="parTrans" cxnId="{5579D444-10D0-4855-8F65-25921C9A3C54}">
      <dgm:prSet/>
      <dgm:spPr/>
      <dgm:t>
        <a:bodyPr/>
        <a:lstStyle/>
        <a:p>
          <a:endParaRPr lang="en-US"/>
        </a:p>
      </dgm:t>
    </dgm:pt>
    <dgm:pt modelId="{4A667F70-E8EF-46DE-950F-BC6D297DC313}" type="sibTrans" cxnId="{5579D444-10D0-4855-8F65-25921C9A3C54}">
      <dgm:prSet/>
      <dgm:spPr/>
      <dgm:t>
        <a:bodyPr/>
        <a:lstStyle/>
        <a:p>
          <a:endParaRPr lang="en-US"/>
        </a:p>
      </dgm:t>
    </dgm:pt>
    <dgm:pt modelId="{D110481C-83C9-419D-9147-CC0BA375A5D3}">
      <dgm:prSet/>
      <dgm:spPr/>
      <dgm:t>
        <a:bodyPr/>
        <a:lstStyle/>
        <a:p>
          <a:r>
            <a:rPr lang="nl-NL"/>
            <a:t>Pijnverlichting </a:t>
          </a:r>
          <a:endParaRPr lang="en-US"/>
        </a:p>
      </dgm:t>
    </dgm:pt>
    <dgm:pt modelId="{12268512-3943-4A51-ABF0-E732A2760A29}" type="parTrans" cxnId="{B6F32DF3-39A5-4820-A7BE-E02AB26287E6}">
      <dgm:prSet/>
      <dgm:spPr/>
      <dgm:t>
        <a:bodyPr/>
        <a:lstStyle/>
        <a:p>
          <a:endParaRPr lang="en-US"/>
        </a:p>
      </dgm:t>
    </dgm:pt>
    <dgm:pt modelId="{5379F672-5F1C-43E4-9A3E-84FBDCDCB8EA}" type="sibTrans" cxnId="{B6F32DF3-39A5-4820-A7BE-E02AB26287E6}">
      <dgm:prSet/>
      <dgm:spPr/>
      <dgm:t>
        <a:bodyPr/>
        <a:lstStyle/>
        <a:p>
          <a:endParaRPr lang="en-US"/>
        </a:p>
      </dgm:t>
    </dgm:pt>
    <dgm:pt modelId="{40B59274-9A87-4965-A0CF-539D1DD60795}">
      <dgm:prSet/>
      <dgm:spPr/>
      <dgm:t>
        <a:bodyPr/>
        <a:lstStyle/>
        <a:p>
          <a:r>
            <a:rPr lang="nl-NL"/>
            <a:t>Ondersteuning  </a:t>
          </a:r>
          <a:endParaRPr lang="en-US"/>
        </a:p>
      </dgm:t>
    </dgm:pt>
    <dgm:pt modelId="{4D1E5188-DF74-4E7F-8F82-791D97800A31}" type="parTrans" cxnId="{D55A18E1-1C04-4131-8796-7E4C66B3D298}">
      <dgm:prSet/>
      <dgm:spPr/>
      <dgm:t>
        <a:bodyPr/>
        <a:lstStyle/>
        <a:p>
          <a:endParaRPr lang="en-US"/>
        </a:p>
      </dgm:t>
    </dgm:pt>
    <dgm:pt modelId="{BFF78D1B-262A-4355-8359-D68B72DDC360}" type="sibTrans" cxnId="{D55A18E1-1C04-4131-8796-7E4C66B3D298}">
      <dgm:prSet/>
      <dgm:spPr/>
      <dgm:t>
        <a:bodyPr/>
        <a:lstStyle/>
        <a:p>
          <a:endParaRPr lang="en-US"/>
        </a:p>
      </dgm:t>
    </dgm:pt>
    <dgm:pt modelId="{BDB3C1CD-3495-4295-95B3-34C25690A3B7}" type="pres">
      <dgm:prSet presAssocID="{8487B50A-967B-45E3-9DC5-E529B35CD9CF}" presName="diagram" presStyleCnt="0">
        <dgm:presLayoutVars>
          <dgm:dir/>
          <dgm:resizeHandles val="exact"/>
        </dgm:presLayoutVars>
      </dgm:prSet>
      <dgm:spPr/>
    </dgm:pt>
    <dgm:pt modelId="{9C1B4A6E-EEE9-4514-901B-03C925944B51}" type="pres">
      <dgm:prSet presAssocID="{A048B785-3116-45AB-87AF-5D5491A5E117}" presName="node" presStyleLbl="node1" presStyleIdx="0" presStyleCnt="3">
        <dgm:presLayoutVars>
          <dgm:bulletEnabled val="1"/>
        </dgm:presLayoutVars>
      </dgm:prSet>
      <dgm:spPr/>
    </dgm:pt>
    <dgm:pt modelId="{67CC395D-E532-4589-AF72-AE16EC602933}" type="pres">
      <dgm:prSet presAssocID="{4A667F70-E8EF-46DE-950F-BC6D297DC313}" presName="sibTrans" presStyleCnt="0"/>
      <dgm:spPr/>
    </dgm:pt>
    <dgm:pt modelId="{EB24F523-1452-4BD1-B4A9-051A19F368B4}" type="pres">
      <dgm:prSet presAssocID="{D110481C-83C9-419D-9147-CC0BA375A5D3}" presName="node" presStyleLbl="node1" presStyleIdx="1" presStyleCnt="3">
        <dgm:presLayoutVars>
          <dgm:bulletEnabled val="1"/>
        </dgm:presLayoutVars>
      </dgm:prSet>
      <dgm:spPr/>
    </dgm:pt>
    <dgm:pt modelId="{A41CBBE6-BC22-4D40-859B-032237E4D4F0}" type="pres">
      <dgm:prSet presAssocID="{5379F672-5F1C-43E4-9A3E-84FBDCDCB8EA}" presName="sibTrans" presStyleCnt="0"/>
      <dgm:spPr/>
    </dgm:pt>
    <dgm:pt modelId="{5274B216-40DA-4102-B61D-04C653CC6FED}" type="pres">
      <dgm:prSet presAssocID="{40B59274-9A87-4965-A0CF-539D1DD60795}" presName="node" presStyleLbl="node1" presStyleIdx="2" presStyleCnt="3">
        <dgm:presLayoutVars>
          <dgm:bulletEnabled val="1"/>
        </dgm:presLayoutVars>
      </dgm:prSet>
      <dgm:spPr/>
    </dgm:pt>
  </dgm:ptLst>
  <dgm:cxnLst>
    <dgm:cxn modelId="{5F06A809-CB1D-426B-9578-EE433BABD091}" type="presOf" srcId="{D110481C-83C9-419D-9147-CC0BA375A5D3}" destId="{EB24F523-1452-4BD1-B4A9-051A19F368B4}" srcOrd="0" destOrd="0" presId="urn:microsoft.com/office/officeart/2005/8/layout/default"/>
    <dgm:cxn modelId="{95CCE20F-445D-415A-9D34-43DAC34F0590}" type="presOf" srcId="{A048B785-3116-45AB-87AF-5D5491A5E117}" destId="{9C1B4A6E-EEE9-4514-901B-03C925944B51}" srcOrd="0" destOrd="0" presId="urn:microsoft.com/office/officeart/2005/8/layout/default"/>
    <dgm:cxn modelId="{ED2C9B5E-0857-45DE-AE5D-FAF4B5F48CF0}" type="presOf" srcId="{8487B50A-967B-45E3-9DC5-E529B35CD9CF}" destId="{BDB3C1CD-3495-4295-95B3-34C25690A3B7}" srcOrd="0" destOrd="0" presId="urn:microsoft.com/office/officeart/2005/8/layout/default"/>
    <dgm:cxn modelId="{5579D444-10D0-4855-8F65-25921C9A3C54}" srcId="{8487B50A-967B-45E3-9DC5-E529B35CD9CF}" destId="{A048B785-3116-45AB-87AF-5D5491A5E117}" srcOrd="0" destOrd="0" parTransId="{C551FEFD-2EA0-4254-98F6-60EDBD48D2BD}" sibTransId="{4A667F70-E8EF-46DE-950F-BC6D297DC313}"/>
    <dgm:cxn modelId="{6901FCDF-603E-4535-AE78-C4E85ED5B178}" type="presOf" srcId="{40B59274-9A87-4965-A0CF-539D1DD60795}" destId="{5274B216-40DA-4102-B61D-04C653CC6FED}" srcOrd="0" destOrd="0" presId="urn:microsoft.com/office/officeart/2005/8/layout/default"/>
    <dgm:cxn modelId="{D55A18E1-1C04-4131-8796-7E4C66B3D298}" srcId="{8487B50A-967B-45E3-9DC5-E529B35CD9CF}" destId="{40B59274-9A87-4965-A0CF-539D1DD60795}" srcOrd="2" destOrd="0" parTransId="{4D1E5188-DF74-4E7F-8F82-791D97800A31}" sibTransId="{BFF78D1B-262A-4355-8359-D68B72DDC360}"/>
    <dgm:cxn modelId="{B6F32DF3-39A5-4820-A7BE-E02AB26287E6}" srcId="{8487B50A-967B-45E3-9DC5-E529B35CD9CF}" destId="{D110481C-83C9-419D-9147-CC0BA375A5D3}" srcOrd="1" destOrd="0" parTransId="{12268512-3943-4A51-ABF0-E732A2760A29}" sibTransId="{5379F672-5F1C-43E4-9A3E-84FBDCDCB8EA}"/>
    <dgm:cxn modelId="{FCA6C438-2F03-4CE5-8E60-7C35C84DA9F2}" type="presParOf" srcId="{BDB3C1CD-3495-4295-95B3-34C25690A3B7}" destId="{9C1B4A6E-EEE9-4514-901B-03C925944B51}" srcOrd="0" destOrd="0" presId="urn:microsoft.com/office/officeart/2005/8/layout/default"/>
    <dgm:cxn modelId="{32DA71D0-8A16-4D26-8D0F-E6D05DE2F312}" type="presParOf" srcId="{BDB3C1CD-3495-4295-95B3-34C25690A3B7}" destId="{67CC395D-E532-4589-AF72-AE16EC602933}" srcOrd="1" destOrd="0" presId="urn:microsoft.com/office/officeart/2005/8/layout/default"/>
    <dgm:cxn modelId="{0F754087-02DD-435C-9450-0DA0505A16F5}" type="presParOf" srcId="{BDB3C1CD-3495-4295-95B3-34C25690A3B7}" destId="{EB24F523-1452-4BD1-B4A9-051A19F368B4}" srcOrd="2" destOrd="0" presId="urn:microsoft.com/office/officeart/2005/8/layout/default"/>
    <dgm:cxn modelId="{EA20F11C-33C6-4BAC-ADC0-CB41C7C5FB47}" type="presParOf" srcId="{BDB3C1CD-3495-4295-95B3-34C25690A3B7}" destId="{A41CBBE6-BC22-4D40-859B-032237E4D4F0}" srcOrd="3" destOrd="0" presId="urn:microsoft.com/office/officeart/2005/8/layout/default"/>
    <dgm:cxn modelId="{25FB6FEC-ACA2-4EFC-92EF-C3DB5D3C80DC}" type="presParOf" srcId="{BDB3C1CD-3495-4295-95B3-34C25690A3B7}" destId="{5274B216-40DA-4102-B61D-04C653CC6FED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F181FF-CA15-4CED-96FC-EC670E0FF4E7}">
      <dsp:nvSpPr>
        <dsp:cNvPr id="0" name=""/>
        <dsp:cNvSpPr/>
      </dsp:nvSpPr>
      <dsp:spPr>
        <a:xfrm>
          <a:off x="0" y="0"/>
          <a:ext cx="8040684" cy="70268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>
              <a:latin typeface="Walbaum Display"/>
            </a:rPr>
            <a:t>Onderzoek &amp;</a:t>
          </a:r>
          <a:r>
            <a:rPr lang="nl-NL" sz="2800" kern="1200"/>
            <a:t> opdrachtgever</a:t>
          </a:r>
          <a:endParaRPr lang="nl-NL" sz="2800" kern="1200" dirty="0"/>
        </a:p>
      </dsp:txBody>
      <dsp:txXfrm>
        <a:off x="20581" y="20581"/>
        <a:ext cx="7200216" cy="661525"/>
      </dsp:txXfrm>
    </dsp:sp>
    <dsp:sp modelId="{E3F7CEB9-06A4-4FB9-A87A-C5EAF87366BF}">
      <dsp:nvSpPr>
        <dsp:cNvPr id="0" name=""/>
        <dsp:cNvSpPr/>
      </dsp:nvSpPr>
      <dsp:spPr>
        <a:xfrm>
          <a:off x="600440" y="800282"/>
          <a:ext cx="8040684" cy="70268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>
              <a:latin typeface="Walbaum Display"/>
            </a:rPr>
            <a:t>Project</a:t>
          </a:r>
          <a:endParaRPr lang="en-US" sz="2800" kern="1200" dirty="0"/>
        </a:p>
      </dsp:txBody>
      <dsp:txXfrm>
        <a:off x="621021" y="820863"/>
        <a:ext cx="6942335" cy="661525"/>
      </dsp:txXfrm>
    </dsp:sp>
    <dsp:sp modelId="{9027D3B8-D08E-4A27-A3AA-46C714C4784A}">
      <dsp:nvSpPr>
        <dsp:cNvPr id="0" name=""/>
        <dsp:cNvSpPr/>
      </dsp:nvSpPr>
      <dsp:spPr>
        <a:xfrm>
          <a:off x="1200881" y="1600565"/>
          <a:ext cx="8040684" cy="70268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/>
            <a:t>Info brace</a:t>
          </a:r>
          <a:endParaRPr lang="nl-NL" sz="2800" kern="1200" dirty="0"/>
        </a:p>
      </dsp:txBody>
      <dsp:txXfrm>
        <a:off x="1221462" y="1621146"/>
        <a:ext cx="6942335" cy="661525"/>
      </dsp:txXfrm>
    </dsp:sp>
    <dsp:sp modelId="{C5676FDA-CC95-49FE-BD00-F3EFB2F6A0BF}">
      <dsp:nvSpPr>
        <dsp:cNvPr id="0" name=""/>
        <dsp:cNvSpPr/>
      </dsp:nvSpPr>
      <dsp:spPr>
        <a:xfrm>
          <a:off x="1801322" y="2400848"/>
          <a:ext cx="8040684" cy="70268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>
              <a:latin typeface="Walbaum Display"/>
            </a:rPr>
            <a:t>Functie brace</a:t>
          </a:r>
          <a:endParaRPr lang="nl-NL" sz="2800" kern="1200" dirty="0">
            <a:latin typeface="Walbaum Display"/>
          </a:endParaRPr>
        </a:p>
      </dsp:txBody>
      <dsp:txXfrm>
        <a:off x="1821903" y="2421429"/>
        <a:ext cx="6942335" cy="661525"/>
      </dsp:txXfrm>
    </dsp:sp>
    <dsp:sp modelId="{6F33A443-DD03-4407-839F-DF97B3F266B4}">
      <dsp:nvSpPr>
        <dsp:cNvPr id="0" name=""/>
        <dsp:cNvSpPr/>
      </dsp:nvSpPr>
      <dsp:spPr>
        <a:xfrm>
          <a:off x="2401763" y="3201131"/>
          <a:ext cx="8040684" cy="70268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 dirty="0">
              <a:latin typeface="Walbaum Display"/>
            </a:rPr>
            <a:t>Meningen project</a:t>
          </a:r>
          <a:endParaRPr lang="nl-NL" sz="2800" kern="1200" dirty="0"/>
        </a:p>
      </dsp:txBody>
      <dsp:txXfrm>
        <a:off x="2422344" y="3221712"/>
        <a:ext cx="6942335" cy="661525"/>
      </dsp:txXfrm>
    </dsp:sp>
    <dsp:sp modelId="{61C3C5DC-0465-4ECF-927E-5CCEFFF84865}">
      <dsp:nvSpPr>
        <dsp:cNvPr id="0" name=""/>
        <dsp:cNvSpPr/>
      </dsp:nvSpPr>
      <dsp:spPr>
        <a:xfrm>
          <a:off x="7583938" y="513352"/>
          <a:ext cx="456746" cy="45674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>
        <a:off x="7686706" y="513352"/>
        <a:ext cx="251210" cy="343701"/>
      </dsp:txXfrm>
    </dsp:sp>
    <dsp:sp modelId="{E3D0BBA8-534C-47F1-9225-8E228B20E53D}">
      <dsp:nvSpPr>
        <dsp:cNvPr id="0" name=""/>
        <dsp:cNvSpPr/>
      </dsp:nvSpPr>
      <dsp:spPr>
        <a:xfrm>
          <a:off x="8184378" y="1313635"/>
          <a:ext cx="456746" cy="45674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>
        <a:off x="8287146" y="1313635"/>
        <a:ext cx="251210" cy="343701"/>
      </dsp:txXfrm>
    </dsp:sp>
    <dsp:sp modelId="{75FFA911-61F6-4F0B-ADC5-CBBDBC20ED21}">
      <dsp:nvSpPr>
        <dsp:cNvPr id="0" name=""/>
        <dsp:cNvSpPr/>
      </dsp:nvSpPr>
      <dsp:spPr>
        <a:xfrm>
          <a:off x="8784819" y="2102206"/>
          <a:ext cx="456746" cy="45674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>
        <a:off x="8887587" y="2102206"/>
        <a:ext cx="251210" cy="343701"/>
      </dsp:txXfrm>
    </dsp:sp>
    <dsp:sp modelId="{889969F4-06A1-4075-8883-3B2CAA6B4D1F}">
      <dsp:nvSpPr>
        <dsp:cNvPr id="0" name=""/>
        <dsp:cNvSpPr/>
      </dsp:nvSpPr>
      <dsp:spPr>
        <a:xfrm>
          <a:off x="9385260" y="2910297"/>
          <a:ext cx="456746" cy="45674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>
        <a:off x="9488028" y="2910297"/>
        <a:ext cx="251210" cy="3437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386313-C2AD-4006-9FFB-3E08A6F8283D}">
      <dsp:nvSpPr>
        <dsp:cNvPr id="0" name=""/>
        <dsp:cNvSpPr/>
      </dsp:nvSpPr>
      <dsp:spPr>
        <a:xfrm>
          <a:off x="0" y="0"/>
          <a:ext cx="5126258" cy="67637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900" kern="1200"/>
            <a:t>Aankomst</a:t>
          </a:r>
          <a:endParaRPr lang="en-US" sz="2900" kern="1200"/>
        </a:p>
      </dsp:txBody>
      <dsp:txXfrm>
        <a:off x="19810" y="19810"/>
        <a:ext cx="4396393" cy="636759"/>
      </dsp:txXfrm>
    </dsp:sp>
    <dsp:sp modelId="{A85A2185-E53A-4975-9AAB-B864ABD7EC35}">
      <dsp:nvSpPr>
        <dsp:cNvPr id="0" name=""/>
        <dsp:cNvSpPr/>
      </dsp:nvSpPr>
      <dsp:spPr>
        <a:xfrm>
          <a:off x="452316" y="789108"/>
          <a:ext cx="5126258" cy="67637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900" kern="1200"/>
            <a:t>Onderzoek</a:t>
          </a:r>
          <a:endParaRPr lang="en-US" sz="2900" kern="1200"/>
        </a:p>
      </dsp:txBody>
      <dsp:txXfrm>
        <a:off x="472126" y="808918"/>
        <a:ext cx="4194674" cy="636759"/>
      </dsp:txXfrm>
    </dsp:sp>
    <dsp:sp modelId="{9669F3C1-2EE4-46C3-8D61-9F4E13213814}">
      <dsp:nvSpPr>
        <dsp:cNvPr id="0" name=""/>
        <dsp:cNvSpPr/>
      </dsp:nvSpPr>
      <dsp:spPr>
        <a:xfrm>
          <a:off x="904633" y="1578217"/>
          <a:ext cx="5126258" cy="67637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900" kern="1200"/>
            <a:t>Breuksoorten</a:t>
          </a:r>
          <a:endParaRPr lang="en-US" sz="2900" kern="1200"/>
        </a:p>
      </dsp:txBody>
      <dsp:txXfrm>
        <a:off x="924443" y="1598027"/>
        <a:ext cx="4194674" cy="636759"/>
      </dsp:txXfrm>
    </dsp:sp>
    <dsp:sp modelId="{92D750B0-659E-49FD-BC3F-247D584773B1}">
      <dsp:nvSpPr>
        <dsp:cNvPr id="0" name=""/>
        <dsp:cNvSpPr/>
      </dsp:nvSpPr>
      <dsp:spPr>
        <a:xfrm>
          <a:off x="4686611" y="512920"/>
          <a:ext cx="439646" cy="43964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>
        <a:off x="4785531" y="512920"/>
        <a:ext cx="241806" cy="330834"/>
      </dsp:txXfrm>
    </dsp:sp>
    <dsp:sp modelId="{77C4BC07-748C-485E-9B0D-65DDC603B918}">
      <dsp:nvSpPr>
        <dsp:cNvPr id="0" name=""/>
        <dsp:cNvSpPr/>
      </dsp:nvSpPr>
      <dsp:spPr>
        <a:xfrm>
          <a:off x="5138928" y="1297520"/>
          <a:ext cx="439646" cy="43964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>
        <a:off x="5237848" y="1297520"/>
        <a:ext cx="241806" cy="3308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D0579B-61C2-463D-8D5F-63F6147C2C34}">
      <dsp:nvSpPr>
        <dsp:cNvPr id="0" name=""/>
        <dsp:cNvSpPr/>
      </dsp:nvSpPr>
      <dsp:spPr>
        <a:xfrm>
          <a:off x="1106946" y="980320"/>
          <a:ext cx="931534" cy="93153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B05261-2492-464F-AAF1-89C687B3ED47}">
      <dsp:nvSpPr>
        <dsp:cNvPr id="0" name=""/>
        <dsp:cNvSpPr/>
      </dsp:nvSpPr>
      <dsp:spPr>
        <a:xfrm>
          <a:off x="537675" y="2203498"/>
          <a:ext cx="207007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/>
            <a:t>Brace</a:t>
          </a:r>
          <a:endParaRPr lang="en-US" sz="2600" kern="1200"/>
        </a:p>
      </dsp:txBody>
      <dsp:txXfrm>
        <a:off x="537675" y="2203498"/>
        <a:ext cx="2070076" cy="720000"/>
      </dsp:txXfrm>
    </dsp:sp>
    <dsp:sp modelId="{0BEA4E5F-9288-427D-B2F2-3F624CAFEC1C}">
      <dsp:nvSpPr>
        <dsp:cNvPr id="0" name=""/>
        <dsp:cNvSpPr/>
      </dsp:nvSpPr>
      <dsp:spPr>
        <a:xfrm>
          <a:off x="3539286" y="980320"/>
          <a:ext cx="931534" cy="93153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336B8A-A6D8-47E9-9316-DD2EC9E7D9C9}">
      <dsp:nvSpPr>
        <dsp:cNvPr id="0" name=""/>
        <dsp:cNvSpPr/>
      </dsp:nvSpPr>
      <dsp:spPr>
        <a:xfrm>
          <a:off x="2970015" y="2203498"/>
          <a:ext cx="207007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/>
            <a:t>Waarom</a:t>
          </a:r>
          <a:endParaRPr lang="en-US" sz="2600" kern="1200"/>
        </a:p>
      </dsp:txBody>
      <dsp:txXfrm>
        <a:off x="2970015" y="2203498"/>
        <a:ext cx="2070076" cy="720000"/>
      </dsp:txXfrm>
    </dsp:sp>
    <dsp:sp modelId="{827B2502-5595-40D0-994E-D8B24574B81E}">
      <dsp:nvSpPr>
        <dsp:cNvPr id="0" name=""/>
        <dsp:cNvSpPr/>
      </dsp:nvSpPr>
      <dsp:spPr>
        <a:xfrm>
          <a:off x="5971626" y="980320"/>
          <a:ext cx="931534" cy="93153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0D12F3-41FB-4338-85A6-7978028E5B5F}">
      <dsp:nvSpPr>
        <dsp:cNvPr id="0" name=""/>
        <dsp:cNvSpPr/>
      </dsp:nvSpPr>
      <dsp:spPr>
        <a:xfrm>
          <a:off x="5402355" y="2203498"/>
          <a:ext cx="207007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/>
            <a:t>Samenwerking </a:t>
          </a:r>
          <a:endParaRPr lang="en-US" sz="2600" kern="1200"/>
        </a:p>
      </dsp:txBody>
      <dsp:txXfrm>
        <a:off x="5402355" y="2203498"/>
        <a:ext cx="2070076" cy="720000"/>
      </dsp:txXfrm>
    </dsp:sp>
    <dsp:sp modelId="{DDB8F9DD-B277-41E7-86D5-C3967C80D535}">
      <dsp:nvSpPr>
        <dsp:cNvPr id="0" name=""/>
        <dsp:cNvSpPr/>
      </dsp:nvSpPr>
      <dsp:spPr>
        <a:xfrm>
          <a:off x="8403966" y="980320"/>
          <a:ext cx="931534" cy="93153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842218-55BF-4121-8AB4-ACB518CDC7E4}">
      <dsp:nvSpPr>
        <dsp:cNvPr id="0" name=""/>
        <dsp:cNvSpPr/>
      </dsp:nvSpPr>
      <dsp:spPr>
        <a:xfrm>
          <a:off x="7834695" y="2203498"/>
          <a:ext cx="207007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/>
            <a:t>3D model</a:t>
          </a:r>
          <a:endParaRPr lang="en-US" sz="2600" kern="1200"/>
        </a:p>
      </dsp:txBody>
      <dsp:txXfrm>
        <a:off x="7834695" y="2203498"/>
        <a:ext cx="2070076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8722C9-F3CA-4DAA-A943-AC0DA1799D54}">
      <dsp:nvSpPr>
        <dsp:cNvPr id="0" name=""/>
        <dsp:cNvSpPr/>
      </dsp:nvSpPr>
      <dsp:spPr>
        <a:xfrm>
          <a:off x="0" y="645220"/>
          <a:ext cx="5922489" cy="5743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/>
            <a:t>Belang stabiliteit en comfort</a:t>
          </a:r>
          <a:endParaRPr lang="nl-NL" sz="2200" kern="1200" dirty="0"/>
        </a:p>
      </dsp:txBody>
      <dsp:txXfrm>
        <a:off x="28036" y="673256"/>
        <a:ext cx="5866417" cy="518251"/>
      </dsp:txXfrm>
    </dsp:sp>
    <dsp:sp modelId="{6FDF5EA7-2471-4FB6-909F-6F90C820EAB0}">
      <dsp:nvSpPr>
        <dsp:cNvPr id="0" name=""/>
        <dsp:cNvSpPr/>
      </dsp:nvSpPr>
      <dsp:spPr>
        <a:xfrm>
          <a:off x="0" y="1282903"/>
          <a:ext cx="5922489" cy="5743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>
              <a:latin typeface="Walbaum Display"/>
            </a:rPr>
            <a:t>Draaimechanisme</a:t>
          </a:r>
          <a:endParaRPr lang="nl-NL" sz="2200" kern="1200" dirty="0"/>
        </a:p>
      </dsp:txBody>
      <dsp:txXfrm>
        <a:off x="28036" y="1310939"/>
        <a:ext cx="5866417" cy="518251"/>
      </dsp:txXfrm>
    </dsp:sp>
    <dsp:sp modelId="{D5EE96A7-61F5-4AA5-A54C-820128AD994F}">
      <dsp:nvSpPr>
        <dsp:cNvPr id="0" name=""/>
        <dsp:cNvSpPr/>
      </dsp:nvSpPr>
      <dsp:spPr>
        <a:xfrm>
          <a:off x="0" y="1920587"/>
          <a:ext cx="5922489" cy="5743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>
              <a:latin typeface="Walbaum Display"/>
            </a:rPr>
            <a:t>Aanpasbare</a:t>
          </a:r>
          <a:r>
            <a:rPr lang="nl-NL" sz="2200" kern="1200"/>
            <a:t> </a:t>
          </a:r>
          <a:r>
            <a:rPr lang="nl-NL" sz="2200" kern="1200">
              <a:latin typeface="Walbaum Display"/>
            </a:rPr>
            <a:t>bandjes</a:t>
          </a:r>
          <a:endParaRPr lang="nl-NL" sz="2200" kern="1200" dirty="0"/>
        </a:p>
      </dsp:txBody>
      <dsp:txXfrm>
        <a:off x="28036" y="1948623"/>
        <a:ext cx="5866417" cy="518251"/>
      </dsp:txXfrm>
    </dsp:sp>
    <dsp:sp modelId="{471ED53A-17EF-4612-9942-2B0B93995696}">
      <dsp:nvSpPr>
        <dsp:cNvPr id="0" name=""/>
        <dsp:cNvSpPr/>
      </dsp:nvSpPr>
      <dsp:spPr>
        <a:xfrm>
          <a:off x="0" y="2558271"/>
          <a:ext cx="5922489" cy="5743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>
              <a:latin typeface="Walbaum Display"/>
            </a:rPr>
            <a:t>Gelvulling </a:t>
          </a:r>
          <a:endParaRPr lang="nl-NL" sz="2200" kern="1200" dirty="0"/>
        </a:p>
      </dsp:txBody>
      <dsp:txXfrm>
        <a:off x="28036" y="2586307"/>
        <a:ext cx="5866417" cy="518251"/>
      </dsp:txXfrm>
    </dsp:sp>
    <dsp:sp modelId="{002F5891-98D2-43B5-B34A-9860AAE81197}">
      <dsp:nvSpPr>
        <dsp:cNvPr id="0" name=""/>
        <dsp:cNvSpPr/>
      </dsp:nvSpPr>
      <dsp:spPr>
        <a:xfrm>
          <a:off x="0" y="3195955"/>
          <a:ext cx="5922489" cy="5743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>
              <a:latin typeface="Walbaum Display"/>
            </a:rPr>
            <a:t>Ademende</a:t>
          </a:r>
          <a:r>
            <a:rPr lang="nl-NL" sz="2200" kern="1200"/>
            <a:t> </a:t>
          </a:r>
          <a:r>
            <a:rPr lang="nl-NL" sz="2200" kern="1200">
              <a:latin typeface="Walbaum Display"/>
            </a:rPr>
            <a:t>materialen (</a:t>
          </a:r>
          <a:r>
            <a:rPr lang="nl-NL" sz="2200" kern="1200"/>
            <a:t>neopreen en elastaan</a:t>
          </a:r>
          <a:r>
            <a:rPr lang="nl-NL" sz="2200" kern="1200">
              <a:latin typeface="Walbaum Display"/>
            </a:rPr>
            <a:t>)</a:t>
          </a:r>
          <a:endParaRPr lang="nl-NL" sz="2200" kern="1200" dirty="0"/>
        </a:p>
      </dsp:txBody>
      <dsp:txXfrm>
        <a:off x="28036" y="3223991"/>
        <a:ext cx="5866417" cy="518251"/>
      </dsp:txXfrm>
    </dsp:sp>
    <dsp:sp modelId="{C13D5FA4-CF6B-4521-9D0C-8A936F8CFAF6}">
      <dsp:nvSpPr>
        <dsp:cNvPr id="0" name=""/>
        <dsp:cNvSpPr/>
      </dsp:nvSpPr>
      <dsp:spPr>
        <a:xfrm>
          <a:off x="0" y="3833639"/>
          <a:ext cx="5922489" cy="5743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 dirty="0">
              <a:latin typeface="Walbaum Display"/>
            </a:rPr>
            <a:t>Elastisch</a:t>
          </a:r>
          <a:endParaRPr lang="nl-NL" sz="2200" kern="1200" dirty="0"/>
        </a:p>
      </dsp:txBody>
      <dsp:txXfrm>
        <a:off x="28036" y="3861675"/>
        <a:ext cx="5866417" cy="51825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1B4A6E-EEE9-4514-901B-03C925944B51}">
      <dsp:nvSpPr>
        <dsp:cNvPr id="0" name=""/>
        <dsp:cNvSpPr/>
      </dsp:nvSpPr>
      <dsp:spPr>
        <a:xfrm>
          <a:off x="0" y="972930"/>
          <a:ext cx="3263265" cy="195795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700" kern="1200"/>
            <a:t>Versneld herstel</a:t>
          </a:r>
          <a:endParaRPr lang="en-US" sz="3700" kern="1200"/>
        </a:p>
      </dsp:txBody>
      <dsp:txXfrm>
        <a:off x="0" y="972930"/>
        <a:ext cx="3263265" cy="1957959"/>
      </dsp:txXfrm>
    </dsp:sp>
    <dsp:sp modelId="{EB24F523-1452-4BD1-B4A9-051A19F368B4}">
      <dsp:nvSpPr>
        <dsp:cNvPr id="0" name=""/>
        <dsp:cNvSpPr/>
      </dsp:nvSpPr>
      <dsp:spPr>
        <a:xfrm>
          <a:off x="3589591" y="972930"/>
          <a:ext cx="3263265" cy="195795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700" kern="1200"/>
            <a:t>Pijnverlichting </a:t>
          </a:r>
          <a:endParaRPr lang="en-US" sz="3700" kern="1200"/>
        </a:p>
      </dsp:txBody>
      <dsp:txXfrm>
        <a:off x="3589591" y="972930"/>
        <a:ext cx="3263265" cy="1957959"/>
      </dsp:txXfrm>
    </dsp:sp>
    <dsp:sp modelId="{5274B216-40DA-4102-B61D-04C653CC6FED}">
      <dsp:nvSpPr>
        <dsp:cNvPr id="0" name=""/>
        <dsp:cNvSpPr/>
      </dsp:nvSpPr>
      <dsp:spPr>
        <a:xfrm>
          <a:off x="7179183" y="972930"/>
          <a:ext cx="3263265" cy="195795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700" kern="1200"/>
            <a:t>Ondersteuning  </a:t>
          </a:r>
          <a:endParaRPr lang="en-US" sz="3700" kern="1200"/>
        </a:p>
      </dsp:txBody>
      <dsp:txXfrm>
        <a:off x="7179183" y="972930"/>
        <a:ext cx="3263265" cy="19579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9D6F5-A9D4-C22B-732C-A31A172FB9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209393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1AFD6E-3459-290F-1147-F0C47ACEEA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46774"/>
            <a:ext cx="9144000" cy="106689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4674D3-6FB9-5549-B0F2-FD61E82D1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B5883-038C-4696-8E27-1811E470D6D4}" type="datetime1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239BBC-C979-2C77-493E-CF5498AEB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13B7E-A51C-D9CD-2189-650A9D63B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903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990AE-F72C-4C2E-E2D0-7A8D7EEF0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41B46D-142E-8C8E-C4F4-B6B1586A6F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4D92E3-36AD-2615-0166-6B73C34F1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8A6D4-154B-4E4D-9001-7A6C328D243E}" type="datetime1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0BFB69-319D-2284-2734-217160D39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883B0-C775-5BD2-8EC6-A41D19BCA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632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9040463-6D41-8D45-088A-540B0D1883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592281"/>
            <a:ext cx="2628900" cy="558468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5F2276-7F04-F3F7-E3CE-F81C8DC637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92281"/>
            <a:ext cx="7734300" cy="558468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1802BF-9E0C-3251-8FAE-81F07DB05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80999-9BD6-4929-BDEC-B84E21C16701}" type="datetime1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9F1754-5B8F-A9FA-E8B1-06E04CE28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01E6A8-5139-ECD4-CC0C-32FFC6741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486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155F0-A6D4-C39B-394F-0B16E9C9C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D1860F-B260-57CE-E12B-2C94860319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745C9F-D94D-E5D3-B73A-20621FA53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6069-8263-4296-913A-BC2234E8D32B}" type="datetime1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FAB243-BB42-966A-4708-15C9B11D6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C3A3BD-2CC5-03D3-4CD6-E31A55BA2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221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D8633-AC3B-E617-1C54-84932DDD7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4236" y="1514688"/>
            <a:ext cx="8584164" cy="3138875"/>
          </a:xfrm>
        </p:spPr>
        <p:txBody>
          <a:bodyPr anchor="b">
            <a:normAutofit/>
          </a:bodyPr>
          <a:lstStyle>
            <a:lvl1pPr>
              <a:defRPr sz="3600" cap="all" spc="3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68C242-ECAB-AEC3-7E9B-F9854AF31C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74236" y="4963885"/>
            <a:ext cx="8584165" cy="1125765"/>
          </a:xfrm>
        </p:spPr>
        <p:txBody>
          <a:bodyPr>
            <a:normAutofit/>
          </a:bodyPr>
          <a:lstStyle>
            <a:lvl1pPr marL="0" indent="0">
              <a:buNone/>
              <a:defRPr sz="1600" cap="all" spc="30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0D9B82-EEF4-2CD7-61FE-BAFB2B96D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F5005-EC25-4FB9-B19B-2437F0B120D2}" type="datetime1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222B6-F7A8-70A5-B023-FCAD5D7C4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85D758-2E38-8A8D-75BC-667F6A23B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789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60DFF-11BD-F5F4-35D4-1986ABBD3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D1279-E9A9-702E-144D-61114B788E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77824" y="2159175"/>
            <a:ext cx="4977453" cy="40177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84E624-7A76-56EC-FA0D-E2AA8EF9B9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28391" y="2159175"/>
            <a:ext cx="4985785" cy="40177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9D7DF5-30AD-AE47-D516-5CEE82770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83B5C-2325-42FF-AF91-C1451D9D66CC}" type="datetime1">
              <a:rPr lang="en-US" smtClean="0"/>
              <a:t>6/24/2024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05C503-B649-B083-6341-F6E376AF8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53EA35-CF5A-DB36-8B14-5C184B6F1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034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BA3D8-FDD9-329B-BCC6-BBF47F01B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348" y="602671"/>
            <a:ext cx="10429303" cy="7689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EEF7DC-0699-CB3C-A7CB-39035D89A4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1349" y="1696325"/>
            <a:ext cx="4963538" cy="647700"/>
          </a:xfrm>
        </p:spPr>
        <p:txBody>
          <a:bodyPr anchor="b">
            <a:noAutofit/>
          </a:bodyPr>
          <a:lstStyle>
            <a:lvl1pPr marL="0" indent="0">
              <a:buNone/>
              <a:defRPr sz="14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52EB40-99E1-CCA4-BAFA-F51AA56CF2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81349" y="2344025"/>
            <a:ext cx="4963538" cy="38333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8979BC-6B50-751D-D569-F360938B05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22669" y="1696325"/>
            <a:ext cx="4987982" cy="647700"/>
          </a:xfrm>
        </p:spPr>
        <p:txBody>
          <a:bodyPr anchor="b">
            <a:noAutofit/>
          </a:bodyPr>
          <a:lstStyle>
            <a:lvl1pPr marL="0" indent="0">
              <a:buNone/>
              <a:defRPr sz="14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A3A26F-230E-2D25-6BDC-6ECA00FAEF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22669" y="2344025"/>
            <a:ext cx="4987982" cy="38333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182A01-DE7C-3BA4-96FF-CDEF2F608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8DB08-3B01-46DD-99F2-F6F6334EA669}" type="datetime1">
              <a:rPr lang="en-US" smtClean="0"/>
              <a:t>6/24/2024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CAA828-0166-8ECD-BCE8-654BEFDD7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90C0D2-459A-04AA-FD90-7687D2FE8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457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D549F-FA71-857F-E02E-3CB63CE68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569611-F911-D3D4-B613-ACCDA56C4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2AC11-ACC3-4129-BBD7-C580BF1A4EE7}" type="datetime1">
              <a:rPr lang="en-US" smtClean="0"/>
              <a:t>6/24/2024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EA1961-0B6B-8FEB-F2CB-C42E90EF2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2AA80E-3139-9F1B-9C3E-2A76628CF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522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F54789-9F96-511A-0FB6-24F6A8418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0F7F3-E406-44E2-93AF-674B3F1A2E51}" type="datetime1">
              <a:rPr lang="en-US" smtClean="0"/>
              <a:t>6/24/2024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780399-ADEF-8F74-9F59-6AD804C93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B6A34F-ABAB-9C4E-38A1-C6EEB944B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390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E3917-2BF6-1CE2-F34B-49F0D09A1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807868"/>
            <a:ext cx="3640713" cy="2062594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15B8F-A9F3-8583-FFF1-175021F17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2898" y="807867"/>
            <a:ext cx="5922489" cy="505318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D90AFF-A949-CE9E-6B94-C1B6196129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000652"/>
            <a:ext cx="3640713" cy="2868336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95267E-088F-FB9A-9469-551890F29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1DD93-7C9D-4E53-81F0-DDE57FEA7EDB}" type="datetime1">
              <a:rPr lang="en-US" smtClean="0"/>
              <a:t>6/24/2024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EA3FFC-B3A6-C0B6-5DAE-70BE0D6FB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08D35F-BC2E-8D14-060F-449CBAF7C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884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909ED-ED97-A3CE-5569-77B45F414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820881"/>
            <a:ext cx="3639312" cy="206259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83BB3A-9E24-DE4C-9619-1502F1B6F3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47408" y="919595"/>
            <a:ext cx="6107979" cy="501361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B4CE1F-29E0-88BB-8489-E58236B8B1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000652"/>
            <a:ext cx="3643889" cy="2868336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4B7212-6816-FFD1-50B2-58844AD38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7BC28-59DE-4F83-B4A1-497203279FAD}" type="datetime1">
              <a:rPr lang="en-US" smtClean="0"/>
              <a:t>6/24/2024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417744-5A24-B7B7-5FD6-E98E60832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DA4D1-A71D-A7A6-3D0C-294E5D280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605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5858A62-FE72-978B-BE71-05908D82E1A4}"/>
              </a:ext>
            </a:extLst>
          </p:cNvPr>
          <p:cNvSpPr/>
          <p:nvPr/>
        </p:nvSpPr>
        <p:spPr>
          <a:xfrm>
            <a:off x="0" y="0"/>
            <a:ext cx="12192000" cy="6860161"/>
          </a:xfrm>
          <a:prstGeom prst="rect">
            <a:avLst/>
          </a:prstGeom>
          <a:solidFill>
            <a:schemeClr val="bg2">
              <a:lumMod val="75000"/>
              <a:alpha val="15000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FA14B7-4740-5D9F-6489-BAD00C3E0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108" y="588245"/>
            <a:ext cx="10449784" cy="12659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90487F-803F-C5AF-BD93-39C0FC738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7824" y="2157984"/>
            <a:ext cx="10442448" cy="39038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86FCEF-4EDF-C2EF-7D81-FEFF7042F3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7824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300" baseline="0">
                <a:solidFill>
                  <a:schemeClr val="tx2"/>
                </a:solidFill>
              </a:defRPr>
            </a:lvl1pPr>
          </a:lstStyle>
          <a:p>
            <a:fld id="{0BDC4764-F656-4735-9820-9886F8DF1D6A}" type="datetime1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4663BC-4D46-C74D-DDF2-9D25B4D96F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32320" y="6356350"/>
            <a:ext cx="42976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1B4EAE-CB5C-D14B-77EF-7B155FA683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29999" y="6356350"/>
            <a:ext cx="521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+mj-lt"/>
              </a:defRPr>
            </a:lvl1pPr>
          </a:lstStyle>
          <a:p>
            <a:fld id="{C68AC1EC-23E2-4F0E-A5A4-674EC8DB954E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910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2" r:id="rId6"/>
    <p:sldLayoutId id="2147483688" r:id="rId7"/>
    <p:sldLayoutId id="2147483689" r:id="rId8"/>
    <p:sldLayoutId id="2147483690" r:id="rId9"/>
    <p:sldLayoutId id="2147483691" r:id="rId10"/>
    <p:sldLayoutId id="2147483693" r:id="rId11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2CFBC99-FB8F-41F7-A81D-A5288D688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chtergrond van netwerktechnologie">
            <a:extLst>
              <a:ext uri="{FF2B5EF4-FFF2-40B4-BE49-F238E27FC236}">
                <a16:creationId xmlns:a16="http://schemas.microsoft.com/office/drawing/2014/main" id="{B6DB2215-467E-E1C8-A8D2-622309AF65E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1" b="3408"/>
          <a:stretch/>
        </p:blipFill>
        <p:spPr>
          <a:xfrm>
            <a:off x="20" y="10"/>
            <a:ext cx="12188932" cy="6857990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435A76B-D478-4F38-9D76-040E49ADC6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40138" y="2758601"/>
            <a:ext cx="7832767" cy="4099399"/>
          </a:xfrm>
          <a:custGeom>
            <a:avLst/>
            <a:gdLst>
              <a:gd name="connsiteX0" fmla="*/ 4436398 w 7832767"/>
              <a:gd name="connsiteY0" fmla="*/ 580 h 4099399"/>
              <a:gd name="connsiteX1" fmla="*/ 5062070 w 7832767"/>
              <a:gd name="connsiteY1" fmla="*/ 20166 h 4099399"/>
              <a:gd name="connsiteX2" fmla="*/ 6429770 w 7832767"/>
              <a:gd name="connsiteY2" fmla="*/ 44716 h 4099399"/>
              <a:gd name="connsiteX3" fmla="*/ 7261927 w 7832767"/>
              <a:gd name="connsiteY3" fmla="*/ 147922 h 4099399"/>
              <a:gd name="connsiteX4" fmla="*/ 7370574 w 7832767"/>
              <a:gd name="connsiteY4" fmla="*/ 185497 h 4099399"/>
              <a:gd name="connsiteX5" fmla="*/ 7342690 w 7832767"/>
              <a:gd name="connsiteY5" fmla="*/ 262652 h 4099399"/>
              <a:gd name="connsiteX6" fmla="*/ 7154722 w 7832767"/>
              <a:gd name="connsiteY6" fmla="*/ 283192 h 4099399"/>
              <a:gd name="connsiteX7" fmla="*/ 7257600 w 7832767"/>
              <a:gd name="connsiteY7" fmla="*/ 340809 h 4099399"/>
              <a:gd name="connsiteX8" fmla="*/ 7031654 w 7832767"/>
              <a:gd name="connsiteY8" fmla="*/ 384897 h 4099399"/>
              <a:gd name="connsiteX9" fmla="*/ 7061460 w 7832767"/>
              <a:gd name="connsiteY9" fmla="*/ 415459 h 4099399"/>
              <a:gd name="connsiteX10" fmla="*/ 7091746 w 7832767"/>
              <a:gd name="connsiteY10" fmla="*/ 444516 h 4099399"/>
              <a:gd name="connsiteX11" fmla="*/ 6661966 w 7832767"/>
              <a:gd name="connsiteY11" fmla="*/ 519166 h 4099399"/>
              <a:gd name="connsiteX12" fmla="*/ 7169625 w 7832767"/>
              <a:gd name="connsiteY12" fmla="*/ 655940 h 4099399"/>
              <a:gd name="connsiteX13" fmla="*/ 7077324 w 7832767"/>
              <a:gd name="connsiteY13" fmla="*/ 729587 h 4099399"/>
              <a:gd name="connsiteX14" fmla="*/ 7370574 w 7832767"/>
              <a:gd name="connsiteY14" fmla="*/ 845819 h 4099399"/>
              <a:gd name="connsiteX15" fmla="*/ 7608539 w 7832767"/>
              <a:gd name="connsiteY15" fmla="*/ 990610 h 4099399"/>
              <a:gd name="connsiteX16" fmla="*/ 7742185 w 7832767"/>
              <a:gd name="connsiteY16" fmla="*/ 1180991 h 4099399"/>
              <a:gd name="connsiteX17" fmla="*/ 7789296 w 7832767"/>
              <a:gd name="connsiteY17" fmla="*/ 1266161 h 4099399"/>
              <a:gd name="connsiteX18" fmla="*/ 7831602 w 7832767"/>
              <a:gd name="connsiteY18" fmla="*/ 1355841 h 4099399"/>
              <a:gd name="connsiteX19" fmla="*/ 7758529 w 7832767"/>
              <a:gd name="connsiteY19" fmla="*/ 1445019 h 4099399"/>
              <a:gd name="connsiteX20" fmla="*/ 7710936 w 7832767"/>
              <a:gd name="connsiteY20" fmla="*/ 1553237 h 4099399"/>
              <a:gd name="connsiteX21" fmla="*/ 7754684 w 7832767"/>
              <a:gd name="connsiteY21" fmla="*/ 1616863 h 4099399"/>
              <a:gd name="connsiteX22" fmla="*/ 7755645 w 7832767"/>
              <a:gd name="connsiteY22" fmla="*/ 1759148 h 4099399"/>
              <a:gd name="connsiteX23" fmla="*/ 7725360 w 7832767"/>
              <a:gd name="connsiteY23" fmla="*/ 1826283 h 4099399"/>
              <a:gd name="connsiteX24" fmla="*/ 7633056 w 7832767"/>
              <a:gd name="connsiteY24" fmla="*/ 1972074 h 4099399"/>
              <a:gd name="connsiteX25" fmla="*/ 7554696 w 7832767"/>
              <a:gd name="connsiteY25" fmla="*/ 2004640 h 4099399"/>
              <a:gd name="connsiteX26" fmla="*/ 7562870 w 7832767"/>
              <a:gd name="connsiteY26" fmla="*/ 2592817 h 4099399"/>
              <a:gd name="connsiteX27" fmla="*/ 7620078 w 7832767"/>
              <a:gd name="connsiteY27" fmla="*/ 2877387 h 4099399"/>
              <a:gd name="connsiteX28" fmla="*/ 7579695 w 7832767"/>
              <a:gd name="connsiteY28" fmla="*/ 3198029 h 4099399"/>
              <a:gd name="connsiteX29" fmla="*/ 7713340 w 7832767"/>
              <a:gd name="connsiteY29" fmla="*/ 3435003 h 4099399"/>
              <a:gd name="connsiteX30" fmla="*/ 7658054 w 7832767"/>
              <a:gd name="connsiteY30" fmla="*/ 3526187 h 4099399"/>
              <a:gd name="connsiteX31" fmla="*/ 7813815 w 7832767"/>
              <a:gd name="connsiteY31" fmla="*/ 3628391 h 4099399"/>
              <a:gd name="connsiteX32" fmla="*/ 7669112 w 7832767"/>
              <a:gd name="connsiteY32" fmla="*/ 3773681 h 4099399"/>
              <a:gd name="connsiteX33" fmla="*/ 7429704 w 7832767"/>
              <a:gd name="connsiteY33" fmla="*/ 4001137 h 4099399"/>
              <a:gd name="connsiteX34" fmla="*/ 7417475 w 7832767"/>
              <a:gd name="connsiteY34" fmla="*/ 4099399 h 4099399"/>
              <a:gd name="connsiteX35" fmla="*/ 180606 w 7832767"/>
              <a:gd name="connsiteY35" fmla="*/ 4099399 h 4099399"/>
              <a:gd name="connsiteX36" fmla="*/ 164649 w 7832767"/>
              <a:gd name="connsiteY36" fmla="*/ 4093760 h 4099399"/>
              <a:gd name="connsiteX37" fmla="*/ 160465 w 7832767"/>
              <a:gd name="connsiteY37" fmla="*/ 4076287 h 4099399"/>
              <a:gd name="connsiteX38" fmla="*/ 549383 w 7832767"/>
              <a:gd name="connsiteY38" fmla="*/ 3827790 h 4099399"/>
              <a:gd name="connsiteX39" fmla="*/ 756100 w 7832767"/>
              <a:gd name="connsiteY39" fmla="*/ 3722078 h 4099399"/>
              <a:gd name="connsiteX40" fmla="*/ 415738 w 7832767"/>
              <a:gd name="connsiteY40" fmla="*/ 3746126 h 4099399"/>
              <a:gd name="connsiteX41" fmla="*/ 671971 w 7832767"/>
              <a:gd name="connsiteY41" fmla="*/ 3563762 h 4099399"/>
              <a:gd name="connsiteX42" fmla="*/ 619570 w 7832767"/>
              <a:gd name="connsiteY42" fmla="*/ 3530194 h 4099399"/>
              <a:gd name="connsiteX43" fmla="*/ 523422 w 7832767"/>
              <a:gd name="connsiteY43" fmla="*/ 3507649 h 4099399"/>
              <a:gd name="connsiteX44" fmla="*/ 957048 w 7832767"/>
              <a:gd name="connsiteY44" fmla="*/ 3392918 h 4099399"/>
              <a:gd name="connsiteX45" fmla="*/ 835904 w 7832767"/>
              <a:gd name="connsiteY45" fmla="*/ 3231596 h 4099399"/>
              <a:gd name="connsiteX46" fmla="*/ 930608 w 7832767"/>
              <a:gd name="connsiteY46" fmla="*/ 3195022 h 4099399"/>
              <a:gd name="connsiteX47" fmla="*/ 817153 w 7832767"/>
              <a:gd name="connsiteY47" fmla="*/ 3190514 h 4099399"/>
              <a:gd name="connsiteX48" fmla="*/ 727736 w 7832767"/>
              <a:gd name="connsiteY48" fmla="*/ 3191015 h 4099399"/>
              <a:gd name="connsiteX49" fmla="*/ 567170 w 7832767"/>
              <a:gd name="connsiteY49" fmla="*/ 3150434 h 4099399"/>
              <a:gd name="connsiteX50" fmla="*/ 2784 w 7832767"/>
              <a:gd name="connsiteY50" fmla="*/ 3218569 h 4099399"/>
              <a:gd name="connsiteX51" fmla="*/ 122006 w 7832767"/>
              <a:gd name="connsiteY51" fmla="*/ 3122877 h 4099399"/>
              <a:gd name="connsiteX52" fmla="*/ 264786 w 7832767"/>
              <a:gd name="connsiteY52" fmla="*/ 3068269 h 4099399"/>
              <a:gd name="connsiteX53" fmla="*/ 72009 w 7832767"/>
              <a:gd name="connsiteY53" fmla="*/ 3039210 h 4099399"/>
              <a:gd name="connsiteX54" fmla="*/ 459485 w 7832767"/>
              <a:gd name="connsiteY54" fmla="*/ 2948028 h 4099399"/>
              <a:gd name="connsiteX55" fmla="*/ 365260 w 7832767"/>
              <a:gd name="connsiteY55" fmla="*/ 2866364 h 4099399"/>
              <a:gd name="connsiteX56" fmla="*/ 607071 w 7832767"/>
              <a:gd name="connsiteY56" fmla="*/ 2498127 h 4099399"/>
              <a:gd name="connsiteX57" fmla="*/ 1090213 w 7832767"/>
              <a:gd name="connsiteY57" fmla="*/ 2289209 h 4099399"/>
              <a:gd name="connsiteX58" fmla="*/ 1337313 w 7832767"/>
              <a:gd name="connsiteY58" fmla="*/ 2272676 h 4099399"/>
              <a:gd name="connsiteX59" fmla="*/ 1268086 w 7832767"/>
              <a:gd name="connsiteY59" fmla="*/ 2205541 h 4099399"/>
              <a:gd name="connsiteX60" fmla="*/ 1449324 w 7832767"/>
              <a:gd name="connsiteY60" fmla="*/ 1827285 h 4099399"/>
              <a:gd name="connsiteX61" fmla="*/ 1255107 w 7832767"/>
              <a:gd name="connsiteY61" fmla="*/ 1849829 h 4099399"/>
              <a:gd name="connsiteX62" fmla="*/ 259497 w 7832767"/>
              <a:gd name="connsiteY62" fmla="*/ 1865862 h 4099399"/>
              <a:gd name="connsiteX63" fmla="*/ 160947 w 7832767"/>
              <a:gd name="connsiteY63" fmla="*/ 1851332 h 4099399"/>
              <a:gd name="connsiteX64" fmla="*/ 845998 w 7832767"/>
              <a:gd name="connsiteY64" fmla="*/ 1661453 h 4099399"/>
              <a:gd name="connsiteX65" fmla="*/ 575343 w 7832767"/>
              <a:gd name="connsiteY65" fmla="*/ 1610350 h 4099399"/>
              <a:gd name="connsiteX66" fmla="*/ 512846 w 7832767"/>
              <a:gd name="connsiteY66" fmla="*/ 1589809 h 4099399"/>
              <a:gd name="connsiteX67" fmla="*/ 570054 w 7832767"/>
              <a:gd name="connsiteY67" fmla="*/ 1536702 h 4099399"/>
              <a:gd name="connsiteX68" fmla="*/ 714276 w 7832767"/>
              <a:gd name="connsiteY68" fmla="*/ 1483095 h 4099399"/>
              <a:gd name="connsiteX69" fmla="*/ 321033 w 7832767"/>
              <a:gd name="connsiteY69" fmla="*/ 1560250 h 4099399"/>
              <a:gd name="connsiteX70" fmla="*/ 348915 w 7832767"/>
              <a:gd name="connsiteY70" fmla="*/ 1478587 h 4099399"/>
              <a:gd name="connsiteX71" fmla="*/ 309975 w 7832767"/>
              <a:gd name="connsiteY71" fmla="*/ 1404938 h 4099399"/>
              <a:gd name="connsiteX72" fmla="*/ 531595 w 7832767"/>
              <a:gd name="connsiteY72" fmla="*/ 1310249 h 4099399"/>
              <a:gd name="connsiteX73" fmla="*/ 840230 w 7832767"/>
              <a:gd name="connsiteY73" fmla="*/ 1125380 h 4099399"/>
              <a:gd name="connsiteX74" fmla="*/ 1149825 w 7832767"/>
              <a:gd name="connsiteY74" fmla="*/ 1007142 h 4099399"/>
              <a:gd name="connsiteX75" fmla="*/ 1405096 w 7832767"/>
              <a:gd name="connsiteY75" fmla="*/ 901932 h 4099399"/>
              <a:gd name="connsiteX76" fmla="*/ 1167613 w 7832767"/>
              <a:gd name="connsiteY76" fmla="*/ 918465 h 4099399"/>
              <a:gd name="connsiteX77" fmla="*/ 1563740 w 7832767"/>
              <a:gd name="connsiteY77" fmla="*/ 752632 h 4099399"/>
              <a:gd name="connsiteX78" fmla="*/ 1623833 w 7832767"/>
              <a:gd name="connsiteY78" fmla="*/ 742112 h 4099399"/>
              <a:gd name="connsiteX79" fmla="*/ 2259848 w 7832767"/>
              <a:gd name="connsiteY79" fmla="*/ 624877 h 4099399"/>
              <a:gd name="connsiteX80" fmla="*/ 2382917 w 7832767"/>
              <a:gd name="connsiteY80" fmla="*/ 566761 h 4099399"/>
              <a:gd name="connsiteX81" fmla="*/ 2241099 w 7832767"/>
              <a:gd name="connsiteY81" fmla="*/ 554235 h 4099399"/>
              <a:gd name="connsiteX82" fmla="*/ 1768535 w 7832767"/>
              <a:gd name="connsiteY82" fmla="*/ 588806 h 4099399"/>
              <a:gd name="connsiteX83" fmla="*/ 2089668 w 7832767"/>
              <a:gd name="connsiteY83" fmla="*/ 516159 h 4099399"/>
              <a:gd name="connsiteX84" fmla="*/ 1739690 w 7832767"/>
              <a:gd name="connsiteY84" fmla="*/ 493614 h 4099399"/>
              <a:gd name="connsiteX85" fmla="*/ 1657003 w 7832767"/>
              <a:gd name="connsiteY85" fmla="*/ 436500 h 4099399"/>
              <a:gd name="connsiteX86" fmla="*/ 1716134 w 7832767"/>
              <a:gd name="connsiteY86" fmla="*/ 380889 h 4099399"/>
              <a:gd name="connsiteX87" fmla="*/ 1931986 w 7832767"/>
              <a:gd name="connsiteY87" fmla="*/ 319766 h 4099399"/>
              <a:gd name="connsiteX88" fmla="*/ 2152163 w 7832767"/>
              <a:gd name="connsiteY88" fmla="*/ 230087 h 4099399"/>
              <a:gd name="connsiteX89" fmla="*/ 2858367 w 7832767"/>
              <a:gd name="connsiteY89" fmla="*/ 102831 h 4099399"/>
              <a:gd name="connsiteX90" fmla="*/ 3327568 w 7832767"/>
              <a:gd name="connsiteY90" fmla="*/ 61248 h 4099399"/>
              <a:gd name="connsiteX91" fmla="*/ 4227028 w 7832767"/>
              <a:gd name="connsiteY91" fmla="*/ 1129 h 4099399"/>
              <a:gd name="connsiteX92" fmla="*/ 4436398 w 7832767"/>
              <a:gd name="connsiteY92" fmla="*/ 580 h 4099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7832767" h="4099399">
                <a:moveTo>
                  <a:pt x="4436398" y="580"/>
                </a:moveTo>
                <a:cubicBezTo>
                  <a:pt x="4645360" y="3164"/>
                  <a:pt x="4853309" y="13778"/>
                  <a:pt x="5062070" y="20166"/>
                </a:cubicBezTo>
                <a:cubicBezTo>
                  <a:pt x="5516848" y="34696"/>
                  <a:pt x="5974030" y="34194"/>
                  <a:pt x="6429770" y="44716"/>
                </a:cubicBezTo>
                <a:cubicBezTo>
                  <a:pt x="6713886" y="51228"/>
                  <a:pt x="6994637" y="74776"/>
                  <a:pt x="7261927" y="147922"/>
                </a:cubicBezTo>
                <a:cubicBezTo>
                  <a:pt x="7299424" y="158443"/>
                  <a:pt x="7341729" y="160448"/>
                  <a:pt x="7370574" y="185497"/>
                </a:cubicBezTo>
                <a:cubicBezTo>
                  <a:pt x="7402784" y="213553"/>
                  <a:pt x="7389804" y="254635"/>
                  <a:pt x="7342690" y="262652"/>
                </a:cubicBezTo>
                <a:cubicBezTo>
                  <a:pt x="7282599" y="273173"/>
                  <a:pt x="7221066" y="276179"/>
                  <a:pt x="7154722" y="283192"/>
                </a:cubicBezTo>
                <a:cubicBezTo>
                  <a:pt x="7180202" y="321770"/>
                  <a:pt x="7241736" y="292713"/>
                  <a:pt x="7257600" y="340809"/>
                </a:cubicBezTo>
                <a:cubicBezTo>
                  <a:pt x="7186452" y="373874"/>
                  <a:pt x="7100400" y="352331"/>
                  <a:pt x="7031654" y="384897"/>
                </a:cubicBezTo>
                <a:cubicBezTo>
                  <a:pt x="7033577" y="407441"/>
                  <a:pt x="7048960" y="409446"/>
                  <a:pt x="7061460" y="415459"/>
                </a:cubicBezTo>
                <a:cubicBezTo>
                  <a:pt x="7073960" y="420968"/>
                  <a:pt x="7105206" y="412953"/>
                  <a:pt x="7091746" y="444516"/>
                </a:cubicBezTo>
                <a:cubicBezTo>
                  <a:pt x="6948967" y="463553"/>
                  <a:pt x="6812438" y="528183"/>
                  <a:pt x="6661966" y="519166"/>
                </a:cubicBezTo>
                <a:cubicBezTo>
                  <a:pt x="6848013" y="536700"/>
                  <a:pt x="7005214" y="608344"/>
                  <a:pt x="7169625" y="655940"/>
                </a:cubicBezTo>
                <a:cubicBezTo>
                  <a:pt x="7162896" y="712052"/>
                  <a:pt x="7096554" y="689507"/>
                  <a:pt x="7077324" y="729587"/>
                </a:cubicBezTo>
                <a:cubicBezTo>
                  <a:pt x="7182606" y="757642"/>
                  <a:pt x="7283560" y="790709"/>
                  <a:pt x="7370574" y="845819"/>
                </a:cubicBezTo>
                <a:cubicBezTo>
                  <a:pt x="7448935" y="895418"/>
                  <a:pt x="7523448" y="950028"/>
                  <a:pt x="7608539" y="990610"/>
                </a:cubicBezTo>
                <a:cubicBezTo>
                  <a:pt x="7697957" y="1033195"/>
                  <a:pt x="7752280" y="1087804"/>
                  <a:pt x="7742185" y="1180991"/>
                </a:cubicBezTo>
                <a:cubicBezTo>
                  <a:pt x="7737858" y="1219067"/>
                  <a:pt x="7749396" y="1251131"/>
                  <a:pt x="7789296" y="1266161"/>
                </a:cubicBezTo>
                <a:cubicBezTo>
                  <a:pt x="7838813" y="1284698"/>
                  <a:pt x="7833526" y="1312754"/>
                  <a:pt x="7831602" y="1355841"/>
                </a:cubicBezTo>
                <a:cubicBezTo>
                  <a:pt x="7828717" y="1407443"/>
                  <a:pt x="7803238" y="1427485"/>
                  <a:pt x="7758529" y="1445019"/>
                </a:cubicBezTo>
                <a:cubicBezTo>
                  <a:pt x="7694591" y="1469568"/>
                  <a:pt x="7694110" y="1507644"/>
                  <a:pt x="7710936" y="1553237"/>
                </a:cubicBezTo>
                <a:cubicBezTo>
                  <a:pt x="7720072" y="1578286"/>
                  <a:pt x="7734012" y="1598327"/>
                  <a:pt x="7754684" y="1616863"/>
                </a:cubicBezTo>
                <a:cubicBezTo>
                  <a:pt x="7826314" y="1681493"/>
                  <a:pt x="7825833" y="1682494"/>
                  <a:pt x="7755645" y="1759148"/>
                </a:cubicBezTo>
                <a:cubicBezTo>
                  <a:pt x="7736896" y="1779688"/>
                  <a:pt x="7716704" y="1793216"/>
                  <a:pt x="7725360" y="1826283"/>
                </a:cubicBezTo>
                <a:cubicBezTo>
                  <a:pt x="7754684" y="1936002"/>
                  <a:pt x="7750838" y="1936002"/>
                  <a:pt x="7633056" y="1972074"/>
                </a:cubicBezTo>
                <a:cubicBezTo>
                  <a:pt x="7606135" y="1980591"/>
                  <a:pt x="7570080" y="1973076"/>
                  <a:pt x="7554696" y="2004640"/>
                </a:cubicBezTo>
                <a:cubicBezTo>
                  <a:pt x="7564311" y="2027686"/>
                  <a:pt x="7541716" y="2583799"/>
                  <a:pt x="7562870" y="2592817"/>
                </a:cubicBezTo>
                <a:cubicBezTo>
                  <a:pt x="7728244" y="2663458"/>
                  <a:pt x="7748914" y="2746625"/>
                  <a:pt x="7620078" y="2877387"/>
                </a:cubicBezTo>
                <a:cubicBezTo>
                  <a:pt x="7533544" y="2965063"/>
                  <a:pt x="7543639" y="3108349"/>
                  <a:pt x="7579695" y="3198029"/>
                </a:cubicBezTo>
                <a:cubicBezTo>
                  <a:pt x="7715743" y="3237608"/>
                  <a:pt x="7685939" y="3342818"/>
                  <a:pt x="7713340" y="3435003"/>
                </a:cubicBezTo>
                <a:cubicBezTo>
                  <a:pt x="7733531" y="3504142"/>
                  <a:pt x="7654210" y="3494623"/>
                  <a:pt x="7658054" y="3526187"/>
                </a:cubicBezTo>
                <a:cubicBezTo>
                  <a:pt x="7708052" y="3564262"/>
                  <a:pt x="7774874" y="3576287"/>
                  <a:pt x="7813815" y="3628391"/>
                </a:cubicBezTo>
                <a:cubicBezTo>
                  <a:pt x="7743627" y="3666467"/>
                  <a:pt x="7708052" y="3720074"/>
                  <a:pt x="7669112" y="3773681"/>
                </a:cubicBezTo>
                <a:cubicBezTo>
                  <a:pt x="7606135" y="3860855"/>
                  <a:pt x="7520564" y="3934503"/>
                  <a:pt x="7429704" y="4001137"/>
                </a:cubicBezTo>
                <a:lnTo>
                  <a:pt x="7417475" y="4099399"/>
                </a:lnTo>
                <a:lnTo>
                  <a:pt x="180606" y="4099399"/>
                </a:lnTo>
                <a:lnTo>
                  <a:pt x="164649" y="4093760"/>
                </a:lnTo>
                <a:cubicBezTo>
                  <a:pt x="148507" y="4086464"/>
                  <a:pt x="145082" y="4080295"/>
                  <a:pt x="160465" y="4076287"/>
                </a:cubicBezTo>
                <a:cubicBezTo>
                  <a:pt x="230173" y="4057751"/>
                  <a:pt x="478714" y="3837810"/>
                  <a:pt x="549383" y="3827790"/>
                </a:cubicBezTo>
                <a:cubicBezTo>
                  <a:pt x="631589" y="3816267"/>
                  <a:pt x="647934" y="3800736"/>
                  <a:pt x="756100" y="3722078"/>
                </a:cubicBezTo>
                <a:cubicBezTo>
                  <a:pt x="827251" y="3670474"/>
                  <a:pt x="531115" y="3782698"/>
                  <a:pt x="415738" y="3746126"/>
                </a:cubicBezTo>
                <a:cubicBezTo>
                  <a:pt x="373433" y="3732598"/>
                  <a:pt x="671971" y="3589813"/>
                  <a:pt x="671971" y="3563762"/>
                </a:cubicBezTo>
                <a:cubicBezTo>
                  <a:pt x="671971" y="3536206"/>
                  <a:pt x="645049" y="3530194"/>
                  <a:pt x="619570" y="3530194"/>
                </a:cubicBezTo>
                <a:cubicBezTo>
                  <a:pt x="562844" y="3530194"/>
                  <a:pt x="580151" y="3506145"/>
                  <a:pt x="523422" y="3507649"/>
                </a:cubicBezTo>
                <a:cubicBezTo>
                  <a:pt x="689758" y="3438010"/>
                  <a:pt x="792637" y="3456547"/>
                  <a:pt x="957048" y="3392918"/>
                </a:cubicBezTo>
                <a:cubicBezTo>
                  <a:pt x="1037333" y="3361856"/>
                  <a:pt x="753217" y="3258649"/>
                  <a:pt x="835904" y="3231596"/>
                </a:cubicBezTo>
                <a:cubicBezTo>
                  <a:pt x="867151" y="3221074"/>
                  <a:pt x="908974" y="3232097"/>
                  <a:pt x="930608" y="3195022"/>
                </a:cubicBezTo>
                <a:cubicBezTo>
                  <a:pt x="896476" y="3165464"/>
                  <a:pt x="851286" y="3178490"/>
                  <a:pt x="817153" y="3190514"/>
                </a:cubicBezTo>
                <a:cubicBezTo>
                  <a:pt x="730141" y="3221576"/>
                  <a:pt x="736391" y="3214062"/>
                  <a:pt x="727736" y="3191015"/>
                </a:cubicBezTo>
                <a:cubicBezTo>
                  <a:pt x="699374" y="3112357"/>
                  <a:pt x="629186" y="3137408"/>
                  <a:pt x="567170" y="3150434"/>
                </a:cubicBezTo>
                <a:cubicBezTo>
                  <a:pt x="379682" y="3189512"/>
                  <a:pt x="189791" y="3178490"/>
                  <a:pt x="2784" y="3218569"/>
                </a:cubicBezTo>
                <a:cubicBezTo>
                  <a:pt x="-17406" y="3223079"/>
                  <a:pt x="77299" y="3133400"/>
                  <a:pt x="122006" y="3122877"/>
                </a:cubicBezTo>
                <a:cubicBezTo>
                  <a:pt x="170561" y="3111856"/>
                  <a:pt x="230173" y="3119872"/>
                  <a:pt x="264786" y="3068269"/>
                </a:cubicBezTo>
                <a:cubicBezTo>
                  <a:pt x="203252" y="3055243"/>
                  <a:pt x="133065" y="3080292"/>
                  <a:pt x="72009" y="3039210"/>
                </a:cubicBezTo>
                <a:cubicBezTo>
                  <a:pt x="207578" y="2982597"/>
                  <a:pt x="342665" y="2984601"/>
                  <a:pt x="459485" y="2948028"/>
                </a:cubicBezTo>
                <a:cubicBezTo>
                  <a:pt x="470061" y="2880393"/>
                  <a:pt x="393143" y="2904941"/>
                  <a:pt x="365260" y="2866364"/>
                </a:cubicBezTo>
                <a:cubicBezTo>
                  <a:pt x="1245010" y="2800232"/>
                  <a:pt x="753697" y="2604840"/>
                  <a:pt x="607071" y="2498127"/>
                </a:cubicBezTo>
                <a:cubicBezTo>
                  <a:pt x="558036" y="2462556"/>
                  <a:pt x="1073387" y="2293717"/>
                  <a:pt x="1090213" y="2289209"/>
                </a:cubicBezTo>
                <a:cubicBezTo>
                  <a:pt x="1132999" y="2278688"/>
                  <a:pt x="1302700" y="2286203"/>
                  <a:pt x="1337313" y="2272676"/>
                </a:cubicBezTo>
                <a:cubicBezTo>
                  <a:pt x="1381541" y="2255643"/>
                  <a:pt x="1235395" y="2226083"/>
                  <a:pt x="1268086" y="2205541"/>
                </a:cubicBezTo>
                <a:cubicBezTo>
                  <a:pt x="1497398" y="2060752"/>
                  <a:pt x="1513743" y="1842815"/>
                  <a:pt x="1449324" y="1827285"/>
                </a:cubicBezTo>
                <a:cubicBezTo>
                  <a:pt x="1382502" y="1811252"/>
                  <a:pt x="1317121" y="1823778"/>
                  <a:pt x="1255107" y="1849829"/>
                </a:cubicBezTo>
                <a:cubicBezTo>
                  <a:pt x="1154152" y="1892415"/>
                  <a:pt x="455158" y="1831793"/>
                  <a:pt x="259497" y="1865862"/>
                </a:cubicBezTo>
                <a:cubicBezTo>
                  <a:pt x="229691" y="1870872"/>
                  <a:pt x="189311" y="1893417"/>
                  <a:pt x="160947" y="1851332"/>
                </a:cubicBezTo>
                <a:cubicBezTo>
                  <a:pt x="362377" y="1715060"/>
                  <a:pt x="621013" y="1754138"/>
                  <a:pt x="845998" y="1661453"/>
                </a:cubicBezTo>
                <a:cubicBezTo>
                  <a:pt x="757542" y="1597824"/>
                  <a:pt x="667645" y="1600832"/>
                  <a:pt x="575343" y="1610350"/>
                </a:cubicBezTo>
                <a:cubicBezTo>
                  <a:pt x="551306" y="1612855"/>
                  <a:pt x="518615" y="1616362"/>
                  <a:pt x="512846" y="1589809"/>
                </a:cubicBezTo>
                <a:cubicBezTo>
                  <a:pt x="505636" y="1556242"/>
                  <a:pt x="544576" y="1550229"/>
                  <a:pt x="570054" y="1536702"/>
                </a:cubicBezTo>
                <a:cubicBezTo>
                  <a:pt x="608994" y="1515660"/>
                  <a:pt x="666682" y="1540710"/>
                  <a:pt x="714276" y="1483095"/>
                </a:cubicBezTo>
                <a:cubicBezTo>
                  <a:pt x="570054" y="1496622"/>
                  <a:pt x="448428" y="1520170"/>
                  <a:pt x="321033" y="1560250"/>
                </a:cubicBezTo>
                <a:cubicBezTo>
                  <a:pt x="332089" y="1524679"/>
                  <a:pt x="370548" y="1508145"/>
                  <a:pt x="348915" y="1478587"/>
                </a:cubicBezTo>
                <a:cubicBezTo>
                  <a:pt x="332571" y="1456542"/>
                  <a:pt x="285939" y="1446021"/>
                  <a:pt x="309975" y="1404938"/>
                </a:cubicBezTo>
                <a:cubicBezTo>
                  <a:pt x="377759" y="1361351"/>
                  <a:pt x="473907" y="1372876"/>
                  <a:pt x="531595" y="1310249"/>
                </a:cubicBezTo>
                <a:cubicBezTo>
                  <a:pt x="613321" y="1221071"/>
                  <a:pt x="740236" y="1190509"/>
                  <a:pt x="840230" y="1125380"/>
                </a:cubicBezTo>
                <a:cubicBezTo>
                  <a:pt x="873400" y="1104337"/>
                  <a:pt x="1091175" y="1030690"/>
                  <a:pt x="1149825" y="1007142"/>
                </a:cubicBezTo>
                <a:cubicBezTo>
                  <a:pt x="1231551" y="974076"/>
                  <a:pt x="1324813" y="962553"/>
                  <a:pt x="1405096" y="901932"/>
                </a:cubicBezTo>
                <a:cubicBezTo>
                  <a:pt x="1326255" y="889406"/>
                  <a:pt x="1262318" y="946021"/>
                  <a:pt x="1167613" y="918465"/>
                </a:cubicBezTo>
                <a:cubicBezTo>
                  <a:pt x="1317602" y="859848"/>
                  <a:pt x="1455092" y="833294"/>
                  <a:pt x="1563740" y="752632"/>
                </a:cubicBezTo>
                <a:cubicBezTo>
                  <a:pt x="1577201" y="742613"/>
                  <a:pt x="1603642" y="745619"/>
                  <a:pt x="1623833" y="742112"/>
                </a:cubicBezTo>
                <a:cubicBezTo>
                  <a:pt x="1836317" y="706540"/>
                  <a:pt x="2049765" y="676480"/>
                  <a:pt x="2259848" y="624877"/>
                </a:cubicBezTo>
                <a:cubicBezTo>
                  <a:pt x="2307442" y="612853"/>
                  <a:pt x="2391570" y="609847"/>
                  <a:pt x="2382917" y="566761"/>
                </a:cubicBezTo>
                <a:cubicBezTo>
                  <a:pt x="2369937" y="502131"/>
                  <a:pt x="2291577" y="548223"/>
                  <a:pt x="2241099" y="554235"/>
                </a:cubicBezTo>
                <a:cubicBezTo>
                  <a:pt x="2084379" y="573775"/>
                  <a:pt x="1927659" y="607843"/>
                  <a:pt x="1768535" y="588806"/>
                </a:cubicBezTo>
                <a:cubicBezTo>
                  <a:pt x="1875738" y="564757"/>
                  <a:pt x="1982463" y="540207"/>
                  <a:pt x="2089668" y="516159"/>
                </a:cubicBezTo>
                <a:cubicBezTo>
                  <a:pt x="1966597" y="524676"/>
                  <a:pt x="1859394" y="468563"/>
                  <a:pt x="1739690" y="493614"/>
                </a:cubicBezTo>
                <a:cubicBezTo>
                  <a:pt x="1701230" y="501630"/>
                  <a:pt x="1660850" y="476079"/>
                  <a:pt x="1657003" y="436500"/>
                </a:cubicBezTo>
                <a:cubicBezTo>
                  <a:pt x="1652677" y="404937"/>
                  <a:pt x="1688732" y="390909"/>
                  <a:pt x="1716134" y="380889"/>
                </a:cubicBezTo>
                <a:cubicBezTo>
                  <a:pt x="1786322" y="355337"/>
                  <a:pt x="1842086" y="279687"/>
                  <a:pt x="1931986" y="319766"/>
                </a:cubicBezTo>
                <a:cubicBezTo>
                  <a:pt x="1988712" y="256640"/>
                  <a:pt x="2079091" y="246619"/>
                  <a:pt x="2152163" y="230087"/>
                </a:cubicBezTo>
                <a:cubicBezTo>
                  <a:pt x="2385321" y="177982"/>
                  <a:pt x="2621844" y="137401"/>
                  <a:pt x="2858367" y="102831"/>
                </a:cubicBezTo>
                <a:cubicBezTo>
                  <a:pt x="3013645" y="80286"/>
                  <a:pt x="3173731" y="89806"/>
                  <a:pt x="3327568" y="61248"/>
                </a:cubicBezTo>
                <a:cubicBezTo>
                  <a:pt x="3628510" y="5637"/>
                  <a:pt x="3927528" y="7141"/>
                  <a:pt x="4227028" y="1129"/>
                </a:cubicBezTo>
                <a:cubicBezTo>
                  <a:pt x="4296975" y="-249"/>
                  <a:pt x="4366742" y="-281"/>
                  <a:pt x="4436398" y="58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1E480DE-09C5-B503-E55B-9267678BFE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3657600"/>
            <a:ext cx="5257799" cy="1878144"/>
          </a:xfrm>
        </p:spPr>
        <p:txBody>
          <a:bodyPr anchor="b">
            <a:normAutofit/>
          </a:bodyPr>
          <a:lstStyle/>
          <a:p>
            <a:pPr algn="l"/>
            <a:r>
              <a:rPr lang="nl-NL" sz="4400"/>
              <a:t>De Pols brace 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52246A9-5F5A-C477-34E6-0DF37BC5EA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5236" y="5592499"/>
            <a:ext cx="5249011" cy="646785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nl-NL"/>
              <a:t>Tryphena, Max , Lo</a:t>
            </a:r>
            <a:r>
              <a:rPr lang="en-GB"/>
              <a:t>ua</a:t>
            </a:r>
            <a:r>
              <a:rPr lang="nl-NL"/>
              <a:t>y , </a:t>
            </a:r>
            <a:r>
              <a:rPr lang="nl-NL" err="1"/>
              <a:t>Nidal</a:t>
            </a:r>
            <a:endParaRPr lang="nl-NL"/>
          </a:p>
          <a:p>
            <a:pPr algn="l"/>
            <a:r>
              <a:rPr lang="nl-NL" err="1"/>
              <a:t>Calandlyceum</a:t>
            </a:r>
            <a:r>
              <a:rPr lang="nl-NL"/>
              <a:t> O&amp;O</a:t>
            </a:r>
          </a:p>
        </p:txBody>
      </p:sp>
    </p:spTree>
    <p:extLst>
      <p:ext uri="{BB962C8B-B14F-4D97-AF65-F5344CB8AC3E}">
        <p14:creationId xmlns:p14="http://schemas.microsoft.com/office/powerpoint/2010/main" val="257520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DEC21C-AC12-4532-BBAF-6B953494D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108" y="588245"/>
            <a:ext cx="10449784" cy="1265928"/>
          </a:xfrm>
        </p:spPr>
        <p:txBody>
          <a:bodyPr anchor="b">
            <a:normAutofit/>
          </a:bodyPr>
          <a:lstStyle/>
          <a:p>
            <a:r>
              <a:rPr lang="nl-NL"/>
              <a:t>Inhoud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747C6A4-D317-FFCA-3AA3-F64CE276C8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7824" y="63563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579F6069-8263-4296-913A-BC2234E8D32B}" type="datetime1">
              <a:rPr lang="en-US" smtClean="0"/>
              <a:pPr>
                <a:spcAft>
                  <a:spcPts val="600"/>
                </a:spcAft>
              </a:pPr>
              <a:t>6/24/2024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865C73E-EC9C-F81B-875E-3209F8C7A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32320" y="6356350"/>
            <a:ext cx="429768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Sample Footer Text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A45EA2B-8123-BAEE-FFAB-2539F0B84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29999" y="6356350"/>
            <a:ext cx="521207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C68AC1EC-23E2-4F0E-A5A4-674EC8DB954E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  <p:graphicFrame>
        <p:nvGraphicFramePr>
          <p:cNvPr id="8" name="Tijdelijke aanduiding voor inhoud 2">
            <a:extLst>
              <a:ext uri="{FF2B5EF4-FFF2-40B4-BE49-F238E27FC236}">
                <a16:creationId xmlns:a16="http://schemas.microsoft.com/office/drawing/2014/main" id="{E1F1452C-459A-BAA1-3686-776A631496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593742"/>
              </p:ext>
            </p:extLst>
          </p:nvPr>
        </p:nvGraphicFramePr>
        <p:xfrm>
          <a:off x="877824" y="2157984"/>
          <a:ext cx="10442448" cy="39038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59993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'Klinisch onderzoek is heel belangrijk' | Pfizer">
            <a:extLst>
              <a:ext uri="{FF2B5EF4-FFF2-40B4-BE49-F238E27FC236}">
                <a16:creationId xmlns:a16="http://schemas.microsoft.com/office/drawing/2014/main" id="{03829FD1-3413-8F6F-A7E7-0C64228BB2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464B897-612C-E5A3-AD85-2974AF77B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108" y="588245"/>
            <a:ext cx="10449784" cy="1265928"/>
          </a:xfrm>
        </p:spPr>
        <p:txBody>
          <a:bodyPr anchor="b">
            <a:normAutofit/>
          </a:bodyPr>
          <a:lstStyle/>
          <a:p>
            <a:r>
              <a:rPr lang="nl-NL"/>
              <a:t>Opdrachtgever &amp; onderzoek</a:t>
            </a:r>
          </a:p>
        </p:txBody>
      </p:sp>
      <p:sp>
        <p:nvSpPr>
          <p:cNvPr id="1031" name="Date Placeholder 3">
            <a:extLst>
              <a:ext uri="{FF2B5EF4-FFF2-40B4-BE49-F238E27FC236}">
                <a16:creationId xmlns:a16="http://schemas.microsoft.com/office/drawing/2014/main" id="{67204787-495F-0155-E864-2F0731993B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7824" y="6356350"/>
            <a:ext cx="2743200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579F6069-8263-4296-913A-BC2234E8D32B}" type="datetime1">
              <a:rPr lang="en-US" smtClean="0"/>
              <a:pPr>
                <a:spcAft>
                  <a:spcPts val="600"/>
                </a:spcAft>
              </a:pPr>
              <a:t>6/24/2024</a:t>
            </a:fld>
            <a:endParaRPr lang="en-US"/>
          </a:p>
        </p:txBody>
      </p:sp>
      <p:sp>
        <p:nvSpPr>
          <p:cNvPr id="1033" name="Footer Placeholder 4">
            <a:extLst>
              <a:ext uri="{FF2B5EF4-FFF2-40B4-BE49-F238E27FC236}">
                <a16:creationId xmlns:a16="http://schemas.microsoft.com/office/drawing/2014/main" id="{5AE4742B-54AB-11DD-D199-24E9001A9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32320" y="6356350"/>
            <a:ext cx="4297680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/>
              <a:t>Sample Footer Text</a:t>
            </a:r>
          </a:p>
        </p:txBody>
      </p:sp>
      <p:sp>
        <p:nvSpPr>
          <p:cNvPr id="1035" name="Slide Number Placeholder 5">
            <a:extLst>
              <a:ext uri="{FF2B5EF4-FFF2-40B4-BE49-F238E27FC236}">
                <a16:creationId xmlns:a16="http://schemas.microsoft.com/office/drawing/2014/main" id="{067ABC31-D485-5824-27DC-17A3A3E6F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29999" y="6356350"/>
            <a:ext cx="521207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C68AC1EC-23E2-4F0E-A5A4-674EC8DB954E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22732FC-B5FD-3802-F8C7-C639F745E886}"/>
              </a:ext>
            </a:extLst>
          </p:cNvPr>
          <p:cNvSpPr>
            <a:spLocks/>
          </p:cNvSpPr>
          <p:nvPr/>
        </p:nvSpPr>
        <p:spPr>
          <a:xfrm>
            <a:off x="2831875" y="5829006"/>
            <a:ext cx="1584297" cy="210873"/>
          </a:xfrm>
          <a:prstGeom prst="rect">
            <a:avLst/>
          </a:prstGeom>
        </p:spPr>
        <p:txBody>
          <a:bodyPr anchor="ctr">
            <a:normAutofit fontScale="70000" lnSpcReduction="20000"/>
          </a:bodyPr>
          <a:lstStyle/>
          <a:p>
            <a:pPr defTabSz="521208">
              <a:lnSpc>
                <a:spcPct val="90000"/>
              </a:lnSpc>
              <a:spcAft>
                <a:spcPts val="342"/>
              </a:spcAft>
            </a:pPr>
            <a:fld id="{579F6069-8263-4296-913A-BC2234E8D32B}" type="datetime1">
              <a:rPr lang="en-US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defTabSz="521208">
                <a:lnSpc>
                  <a:spcPct val="90000"/>
                </a:lnSpc>
                <a:spcAft>
                  <a:spcPts val="342"/>
                </a:spcAft>
              </a:pPr>
              <a:t>6/24/2024</a:t>
            </a:fld>
            <a:endParaRPr lang="en-US" sz="140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0C1BBA4-3A51-E7BC-9612-63012A6D550F}"/>
              </a:ext>
            </a:extLst>
          </p:cNvPr>
          <p:cNvSpPr>
            <a:spLocks/>
          </p:cNvSpPr>
          <p:nvPr/>
        </p:nvSpPr>
        <p:spPr>
          <a:xfrm>
            <a:off x="6444073" y="5829006"/>
            <a:ext cx="2482066" cy="210873"/>
          </a:xfrm>
          <a:prstGeom prst="rect">
            <a:avLst/>
          </a:prstGeom>
        </p:spPr>
        <p:txBody>
          <a:bodyPr anchor="ctr">
            <a:normAutofit fontScale="70000" lnSpcReduction="20000"/>
          </a:bodyPr>
          <a:lstStyle/>
          <a:p>
            <a:pPr defTabSz="521208">
              <a:lnSpc>
                <a:spcPct val="90000"/>
              </a:lnSpc>
              <a:spcAft>
                <a:spcPts val="342"/>
              </a:spcAft>
            </a:pPr>
            <a:r>
              <a:rPr lang="en-US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Sample Footer Text</a:t>
            </a:r>
            <a:endParaRPr lang="en-US" sz="140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E9AC5B1-05B8-1BFE-BB34-96FAEF2E35A7}"/>
              </a:ext>
            </a:extLst>
          </p:cNvPr>
          <p:cNvSpPr>
            <a:spLocks/>
          </p:cNvSpPr>
          <p:nvPr/>
        </p:nvSpPr>
        <p:spPr>
          <a:xfrm>
            <a:off x="8926138" y="5829006"/>
            <a:ext cx="301016" cy="210873"/>
          </a:xfrm>
          <a:prstGeom prst="rect">
            <a:avLst/>
          </a:prstGeom>
        </p:spPr>
        <p:txBody>
          <a:bodyPr anchor="ctr">
            <a:normAutofit fontScale="70000" lnSpcReduction="20000"/>
          </a:bodyPr>
          <a:lstStyle/>
          <a:p>
            <a:pPr defTabSz="521208">
              <a:lnSpc>
                <a:spcPct val="90000"/>
              </a:lnSpc>
              <a:spcAft>
                <a:spcPts val="342"/>
              </a:spcAft>
            </a:pPr>
            <a:fld id="{C68AC1EC-23E2-4F0E-A5A4-674EC8DB954E}" type="slidenum">
              <a:rPr lang="en-US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defTabSz="521208">
                <a:lnSpc>
                  <a:spcPct val="90000"/>
                </a:lnSpc>
                <a:spcAft>
                  <a:spcPts val="342"/>
                </a:spcAft>
              </a:pPr>
              <a:t>3</a:t>
            </a:fld>
            <a:endParaRPr lang="en-US" sz="1400"/>
          </a:p>
        </p:txBody>
      </p:sp>
      <p:graphicFrame>
        <p:nvGraphicFramePr>
          <p:cNvPr id="8" name="Tijdelijke aanduiding voor inhoud 2">
            <a:extLst>
              <a:ext uri="{FF2B5EF4-FFF2-40B4-BE49-F238E27FC236}">
                <a16:creationId xmlns:a16="http://schemas.microsoft.com/office/drawing/2014/main" id="{48850582-C8B0-FB58-CA89-B62D5B653F1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3104490"/>
              </p:ext>
            </p:extLst>
          </p:nvPr>
        </p:nvGraphicFramePr>
        <p:xfrm>
          <a:off x="2831875" y="3404298"/>
          <a:ext cx="6030892" cy="22545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04199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312AD-7D02-0A1E-F28C-581E932F9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108" y="588245"/>
            <a:ext cx="10449784" cy="1265928"/>
          </a:xfrm>
        </p:spPr>
        <p:txBody>
          <a:bodyPr anchor="b">
            <a:normAutofit/>
          </a:bodyPr>
          <a:lstStyle/>
          <a:p>
            <a:r>
              <a:rPr lang="en-GB"/>
              <a:t>Het project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252959-BF25-09D3-00BA-53F0624962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7824" y="63563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0B283B5C-2325-42FF-AF91-C1451D9D66CC}" type="datetime1">
              <a:rPr lang="en-US" smtClean="0"/>
              <a:pPr>
                <a:spcAft>
                  <a:spcPts val="600"/>
                </a:spcAft>
              </a:pPr>
              <a:t>6/24/2024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59A96B-7FDA-8A8A-14B5-D46B41B67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32320" y="6356350"/>
            <a:ext cx="429768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C5ED52-F6EC-9B0A-E3D8-ECB715624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29999" y="6356350"/>
            <a:ext cx="521207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C68AC1EC-23E2-4F0E-A5A4-674EC8DB954E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/>
          </a:p>
        </p:txBody>
      </p:sp>
      <p:graphicFrame>
        <p:nvGraphicFramePr>
          <p:cNvPr id="9" name="Content Placeholder 2">
            <a:extLst>
              <a:ext uri="{FF2B5EF4-FFF2-40B4-BE49-F238E27FC236}">
                <a16:creationId xmlns:a16="http://schemas.microsoft.com/office/drawing/2014/main" id="{8777F3F1-22A3-4AFF-50B0-9AA61AF5D9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5752327"/>
              </p:ext>
            </p:extLst>
          </p:nvPr>
        </p:nvGraphicFramePr>
        <p:xfrm>
          <a:off x="877824" y="2157984"/>
          <a:ext cx="10442448" cy="39038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8" name="Afbeelding 27" descr="Afbeelding met tekenfilm, ontwerp&#10;&#10;Automatisch gegenereerde beschrijving">
            <a:extLst>
              <a:ext uri="{FF2B5EF4-FFF2-40B4-BE49-F238E27FC236}">
                <a16:creationId xmlns:a16="http://schemas.microsoft.com/office/drawing/2014/main" id="{278A08A8-0510-64A2-7D75-0322A8BF0B2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76482" y="-4403"/>
            <a:ext cx="4119113" cy="2898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615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8E0BC-4DE6-0464-79DA-CDA6EAAAD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807868"/>
            <a:ext cx="3640713" cy="2062594"/>
          </a:xfrm>
        </p:spPr>
        <p:txBody>
          <a:bodyPr anchor="t">
            <a:normAutofit/>
          </a:bodyPr>
          <a:lstStyle/>
          <a:p>
            <a:r>
              <a:rPr lang="en-GB"/>
              <a:t>Info over de brace</a:t>
            </a:r>
            <a:endParaRPr lang="en-US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E55CDED0-8961-BDC0-C18F-DC9A3EE5C7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000652"/>
            <a:ext cx="3640713" cy="2868336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0D670E-0EF3-46AE-303C-9E86550799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7824" y="63563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579F6069-8263-4296-913A-BC2234E8D32B}" type="datetime1">
              <a:rPr lang="en-US" smtClean="0"/>
              <a:pPr>
                <a:spcAft>
                  <a:spcPts val="600"/>
                </a:spcAft>
              </a:pPr>
              <a:t>6/24/2024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95C187-3CED-151A-F7D9-AB91C2C13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32320" y="6356350"/>
            <a:ext cx="429768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116ACB-946A-82AB-124B-8D0636B94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29999" y="6356350"/>
            <a:ext cx="521207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C68AC1EC-23E2-4F0E-A5A4-674EC8DB954E}" type="slidenum">
              <a:rPr lang="en-US" smtClean="0"/>
              <a:pPr>
                <a:spcAft>
                  <a:spcPts val="600"/>
                </a:spcAft>
              </a:pPr>
              <a:t>5</a:t>
            </a:fld>
            <a:endParaRPr lang="en-US"/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6580CA78-8CA7-DD4D-01F1-243696D0A2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9786232"/>
              </p:ext>
            </p:extLst>
          </p:nvPr>
        </p:nvGraphicFramePr>
        <p:xfrm>
          <a:off x="5432898" y="807867"/>
          <a:ext cx="5922489" cy="50531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4465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FA1A2E-9297-34AC-AF87-4A2FE6A01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108" y="588245"/>
            <a:ext cx="10449784" cy="1265928"/>
          </a:xfrm>
        </p:spPr>
        <p:txBody>
          <a:bodyPr anchor="b">
            <a:normAutofit/>
          </a:bodyPr>
          <a:lstStyle/>
          <a:p>
            <a:r>
              <a:rPr lang="nl-NL"/>
              <a:t>De functie van de polsbrace 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E1BD379-C4D5-D94D-80A4-AD6444B625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7824" y="63563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0B283B5C-2325-42FF-AF91-C1451D9D66CC}" type="datetime1">
              <a:rPr lang="en-US" smtClean="0"/>
              <a:pPr>
                <a:spcAft>
                  <a:spcPts val="600"/>
                </a:spcAft>
              </a:pPr>
              <a:t>6/24/2024</a:t>
            </a:fld>
            <a:endParaRPr lang="en-US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7EF56D4-F05A-3BD5-F7BF-AC149210F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32320" y="6356350"/>
            <a:ext cx="429768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Sample Footer Text</a:t>
            </a:r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2C97D16-3C0C-30AD-816B-C6E7F6888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29999" y="6356350"/>
            <a:ext cx="521207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C68AC1EC-23E2-4F0E-A5A4-674EC8DB954E}" type="slidenum">
              <a:rPr lang="en-US" smtClean="0"/>
              <a:pPr>
                <a:spcAft>
                  <a:spcPts val="600"/>
                </a:spcAft>
              </a:pPr>
              <a:t>6</a:t>
            </a:fld>
            <a:endParaRPr lang="en-US"/>
          </a:p>
        </p:txBody>
      </p:sp>
      <p:graphicFrame>
        <p:nvGraphicFramePr>
          <p:cNvPr id="15" name="Tijdelijke aanduiding voor inhoud 2">
            <a:extLst>
              <a:ext uri="{FF2B5EF4-FFF2-40B4-BE49-F238E27FC236}">
                <a16:creationId xmlns:a16="http://schemas.microsoft.com/office/drawing/2014/main" id="{C6E90DB6-D0A0-7978-0438-8EB104ACF7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551931"/>
              </p:ext>
            </p:extLst>
          </p:nvPr>
        </p:nvGraphicFramePr>
        <p:xfrm>
          <a:off x="877824" y="2157984"/>
          <a:ext cx="10442448" cy="39038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39131155"/>
      </p:ext>
    </p:extLst>
  </p:cSld>
  <p:clrMapOvr>
    <a:masterClrMapping/>
  </p:clrMapOvr>
</p:sld>
</file>

<file path=ppt/theme/theme1.xml><?xml version="1.0" encoding="utf-8"?>
<a:theme xmlns:a="http://schemas.openxmlformats.org/drawingml/2006/main" name="BohoVogueVTI">
  <a:themeElements>
    <a:clrScheme name="AnalogousFromDarkSeedLeftStep">
      <a:dk1>
        <a:srgbClr val="000000"/>
      </a:dk1>
      <a:lt1>
        <a:srgbClr val="FFFFFF"/>
      </a:lt1>
      <a:dk2>
        <a:srgbClr val="1B2130"/>
      </a:dk2>
      <a:lt2>
        <a:srgbClr val="F0F3F1"/>
      </a:lt2>
      <a:accent1>
        <a:srgbClr val="D937B0"/>
      </a:accent1>
      <a:accent2>
        <a:srgbClr val="AC25C7"/>
      </a:accent2>
      <a:accent3>
        <a:srgbClr val="7B37D9"/>
      </a:accent3>
      <a:accent4>
        <a:srgbClr val="3A3ACC"/>
      </a:accent4>
      <a:accent5>
        <a:srgbClr val="377AD9"/>
      </a:accent5>
      <a:accent6>
        <a:srgbClr val="25ACC7"/>
      </a:accent6>
      <a:hlink>
        <a:srgbClr val="3F5FBF"/>
      </a:hlink>
      <a:folHlink>
        <a:srgbClr val="7F7F7F"/>
      </a:folHlink>
    </a:clrScheme>
    <a:fontScheme name="Walbaum Display_Aptos">
      <a:majorFont>
        <a:latin typeface="Walbaum Display"/>
        <a:ea typeface=""/>
        <a:cs typeface=""/>
      </a:majorFont>
      <a:minorFont>
        <a:latin typeface="Apto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ohoVogueVTI" id="{8022F7FC-316B-4DD9-B9EB-BB68CC0DFA6F}" vid="{544DD2C6-9D23-4092-AACF-F55CEAA658F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B0CC2DFDDBD641A2102B681CFC4AC5" ma:contentTypeVersion="10" ma:contentTypeDescription="Een nieuw document maken." ma:contentTypeScope="" ma:versionID="7007df1ef9f0a5c308088260eb9ac761">
  <xsd:schema xmlns:xsd="http://www.w3.org/2001/XMLSchema" xmlns:xs="http://www.w3.org/2001/XMLSchema" xmlns:p="http://schemas.microsoft.com/office/2006/metadata/properties" xmlns:ns2="75741f0d-4fc2-4cd0-9e12-8c1783144417" targetNamespace="http://schemas.microsoft.com/office/2006/metadata/properties" ma:root="true" ma:fieldsID="7d64bbb08f3a678cb84b9e3e9040685f" ns2:_="">
    <xsd:import namespace="75741f0d-4fc2-4cd0-9e12-8c17831444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741f0d-4fc2-4cd0-9e12-8c17831444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Afbeeldingtags" ma:readOnly="false" ma:fieldId="{5cf76f15-5ced-4ddc-b409-7134ff3c332f}" ma:taxonomyMulti="true" ma:sspId="a77a4b2b-3db0-41f0-8ddf-050cd07f846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5741f0d-4fc2-4cd0-9e12-8c178314441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A84DA47-628F-4181-BCFB-319E4D992052}">
  <ds:schemaRefs>
    <ds:schemaRef ds:uri="75741f0d-4fc2-4cd0-9e12-8c178314441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2362706-13CE-4240-BFE7-503D9425517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663CECC-A42C-4CB0-87EC-E6BCD92FEDCB}">
  <ds:schemaRefs>
    <ds:schemaRef ds:uri="http://purl.org/dc/terms/"/>
    <ds:schemaRef ds:uri="http://purl.org/dc/dcmitype/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75741f0d-4fc2-4cd0-9e12-8c1783144417"/>
    <ds:schemaRef ds:uri="http://schemas.openxmlformats.org/package/2006/metadata/core-properties"/>
    <ds:schemaRef ds:uri="http://purl.org/dc/elements/1.1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</Words>
  <Application>Microsoft Office PowerPoint</Application>
  <PresentationFormat>Breedbeeld</PresentationFormat>
  <Paragraphs>47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Aptos Light</vt:lpstr>
      <vt:lpstr>Arial</vt:lpstr>
      <vt:lpstr>Walbaum Display</vt:lpstr>
      <vt:lpstr>BohoVogueVTI</vt:lpstr>
      <vt:lpstr>De Pols brace </vt:lpstr>
      <vt:lpstr>Inhoud</vt:lpstr>
      <vt:lpstr>Opdrachtgever &amp; onderzoek</vt:lpstr>
      <vt:lpstr>Het project</vt:lpstr>
      <vt:lpstr>Info over de brace</vt:lpstr>
      <vt:lpstr>De functie van de polsbrace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Pols brace</dc:title>
  <dc:creator>Appiah-Asante, T.L. (Tryphena)</dc:creator>
  <cp:lastModifiedBy>Dalouh, L. (Louay)</cp:lastModifiedBy>
  <cp:revision>1</cp:revision>
  <dcterms:created xsi:type="dcterms:W3CDTF">2024-06-20T16:48:06Z</dcterms:created>
  <dcterms:modified xsi:type="dcterms:W3CDTF">2024-06-24T13:57:00Z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0x010100B8B0CC2DFDDBD641A2102B681CFC4AC5</vt:lpwstr>
  </property>
  <property fmtid="{D5CDD505-2E9C-101B-9397-08002B2CF9AE}" pid="3" name="MediaServiceImageTags">
    <vt:lpwstr/>
  </property>
</Properties>
</file>